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Lst>
  <p:sldSz cy="6858000" cx="12192000"/>
  <p:notesSz cx="6858000" cy="9144000"/>
  <p:embeddedFontLst>
    <p:embeddedFont>
      <p:font typeface="Oswald Medium"/>
      <p:regular r:id="rId16"/>
      <p:bold r:id="rId17"/>
    </p:embeddedFont>
    <p:embeddedFont>
      <p:font typeface="Playfair Display"/>
      <p:regular r:id="rId18"/>
      <p:bold r:id="rId19"/>
      <p:italic r:id="rId20"/>
      <p:boldItalic r:id="rId21"/>
    </p:embeddedFont>
    <p:embeddedFont>
      <p:font typeface="Amatic SC"/>
      <p:regular r:id="rId22"/>
      <p:bold r:id="rId23"/>
    </p:embeddedFont>
    <p:embeddedFont>
      <p:font typeface="Lato"/>
      <p:regular r:id="rId24"/>
      <p:bold r:id="rId25"/>
      <p:italic r:id="rId26"/>
      <p:boldItalic r:id="rId27"/>
    </p:embeddedFont>
    <p:embeddedFont>
      <p:font typeface="Oswald"/>
      <p:regular r:id="rId28"/>
      <p:bold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GoogleSlidesCustomDataVersion2">
      <go:slidesCustomData xmlns:go="http://customooxmlschemas.google.com/" r:id="rId30" roundtripDataSignature="AMtx7mjyOyXMeRCz0qB27krfIJ/wQF9XL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74072BB-CB55-4E6D-BE7C-43A7B8D59BFE}">
  <a:tblStyle styleId="{074072BB-CB55-4E6D-BE7C-43A7B8D59BF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layfairDisplay-italic.fntdata"/><Relationship Id="rId22" Type="http://schemas.openxmlformats.org/officeDocument/2006/relationships/font" Target="fonts/AmaticSC-regular.fntdata"/><Relationship Id="rId21" Type="http://schemas.openxmlformats.org/officeDocument/2006/relationships/font" Target="fonts/PlayfairDisplay-boldItalic.fntdata"/><Relationship Id="rId24" Type="http://schemas.openxmlformats.org/officeDocument/2006/relationships/font" Target="fonts/Lato-regular.fntdata"/><Relationship Id="rId23" Type="http://schemas.openxmlformats.org/officeDocument/2006/relationships/font" Target="fonts/AmaticSC-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Lato-italic.fntdata"/><Relationship Id="rId25" Type="http://schemas.openxmlformats.org/officeDocument/2006/relationships/font" Target="fonts/Lato-bold.fntdata"/><Relationship Id="rId28" Type="http://schemas.openxmlformats.org/officeDocument/2006/relationships/font" Target="fonts/Oswald-regular.fntdata"/><Relationship Id="rId27" Type="http://schemas.openxmlformats.org/officeDocument/2006/relationships/font" Target="fonts/Lato-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Oswald-bold.fntdata"/><Relationship Id="rId7" Type="http://schemas.openxmlformats.org/officeDocument/2006/relationships/slide" Target="slides/slide1.xml"/><Relationship Id="rId8" Type="http://schemas.openxmlformats.org/officeDocument/2006/relationships/slide" Target="slides/slide2.xml"/><Relationship Id="rId30" Type="http://customschemas.google.com/relationships/presentationmetadata" Target="meta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font" Target="fonts/OswaldMedium-bold.fntdata"/><Relationship Id="rId16" Type="http://schemas.openxmlformats.org/officeDocument/2006/relationships/font" Target="fonts/OswaldMedium-regular.fntdata"/><Relationship Id="rId19" Type="http://schemas.openxmlformats.org/officeDocument/2006/relationships/font" Target="fonts/PlayfairDisplay-bold.fntdata"/><Relationship Id="rId18" Type="http://schemas.openxmlformats.org/officeDocument/2006/relationships/font" Target="fonts/PlayfairDisplay-regular.fntdata"/></Relationships>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lvl1pPr indent="-228600" lvl="0" marL="4572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36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p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67" name="Google Shape;67;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77" name="Google Shape;77;p2: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78" name="Google Shape;78;p2: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87792275d0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87792275d0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89" name="Google Shape;89;g287792275d0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87792275d0_0_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87792275d0_0_1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4" name="Google Shape;104;g287792275d0_0_1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18" name="Google Shape;118;p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19" name="Google Shape;119;p3: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32" name="Google Shape;132;p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33" name="Google Shape;133;p5: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fd69ca1e34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43" name="Google Shape;143;g2fd69ca1e34_0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4" name="Google Shape;144;g2fd69ca1e34_0_0: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fd864b3db8_0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56" name="Google Shape;156;g2fd864b3db8_0_7: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g2fd864b3db8_0_7: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66" name="Google Shape;166;p6: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67" name="Google Shape;167;p6:notes"/>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Calibri"/>
              <a:buNone/>
            </a:pPr>
            <a:fld id="{00000000-1234-1234-1234-123412341234}" type="slidenum">
              <a:rPr b="0" i="0" lang="en-US" sz="1200" u="none" cap="none" strike="noStrike">
                <a:solidFill>
                  <a:srgbClr val="000000"/>
                </a:solidFill>
                <a:latin typeface="Calibri"/>
                <a:ea typeface="Calibri"/>
                <a:cs typeface="Calibri"/>
                <a:sym typeface="Calibri"/>
              </a:rPr>
              <a:t>‹#›</a:t>
            </a:fld>
            <a:endParaRPr b="0" i="0" sz="1200" u="none" cap="none" strike="noStrike">
              <a:solidFill>
                <a:srgbClr val="000000"/>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3" name="Shape 13"/>
        <p:cNvGrpSpPr/>
        <p:nvPr/>
      </p:nvGrpSpPr>
      <p:grpSpPr>
        <a:xfrm>
          <a:off x="0" y="0"/>
          <a:ext cx="0" cy="0"/>
          <a:chOff x="0" y="0"/>
          <a:chExt cx="0" cy="0"/>
        </a:xfrm>
      </p:grpSpPr>
      <p:sp>
        <p:nvSpPr>
          <p:cNvPr id="14" name="Google Shape;14;g2fd57ef8d7a_0_3609"/>
          <p:cNvSpPr/>
          <p:nvPr/>
        </p:nvSpPr>
        <p:spPr>
          <a:xfrm>
            <a:off x="3665400" y="998400"/>
            <a:ext cx="4861200" cy="48612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5" name="Google Shape;15;g2fd57ef8d7a_0_3609"/>
          <p:cNvSpPr/>
          <p:nvPr/>
        </p:nvSpPr>
        <p:spPr>
          <a:xfrm>
            <a:off x="3990600" y="1323600"/>
            <a:ext cx="4210800" cy="4210800"/>
          </a:xfrm>
          <a:prstGeom prst="rect">
            <a:avLst/>
          </a:prstGeom>
          <a:noFill/>
          <a:ln cap="flat" cmpd="sng" w="28575">
            <a:solidFill>
              <a:schemeClr val="lt1"/>
            </a:solidFill>
            <a:prstDash val="solid"/>
            <a:miter lim="8000"/>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6" name="Google Shape;16;g2fd57ef8d7a_0_3609"/>
          <p:cNvSpPr txBox="1"/>
          <p:nvPr>
            <p:ph type="ctrTitle"/>
          </p:nvPr>
        </p:nvSpPr>
        <p:spPr>
          <a:xfrm>
            <a:off x="4128333" y="2169600"/>
            <a:ext cx="3935100" cy="2112300"/>
          </a:xfrm>
          <a:prstGeom prst="rect">
            <a:avLst/>
          </a:prstGeom>
        </p:spPr>
        <p:txBody>
          <a:bodyPr anchorCtr="0" anchor="ctr" bIns="121900" lIns="121900" spcFirstLastPara="1" rIns="121900" wrap="square" tIns="121900">
            <a:normAutofit/>
          </a:bodyPr>
          <a:lstStyle>
            <a:lvl1pPr lvl="0" algn="ctr">
              <a:spcBef>
                <a:spcPts val="0"/>
              </a:spcBef>
              <a:spcAft>
                <a:spcPts val="0"/>
              </a:spcAft>
              <a:buClr>
                <a:schemeClr val="lt1"/>
              </a:buClr>
              <a:buSzPts val="4300"/>
              <a:buFont typeface="Lato"/>
              <a:buNone/>
              <a:defRPr>
                <a:solidFill>
                  <a:schemeClr val="lt1"/>
                </a:solidFill>
                <a:latin typeface="Lato"/>
                <a:ea typeface="Lato"/>
                <a:cs typeface="Lato"/>
                <a:sym typeface="Lato"/>
              </a:defRPr>
            </a:lvl1pPr>
            <a:lvl2pPr lvl="1" algn="ctr">
              <a:spcBef>
                <a:spcPts val="0"/>
              </a:spcBef>
              <a:spcAft>
                <a:spcPts val="0"/>
              </a:spcAft>
              <a:buClr>
                <a:schemeClr val="lt1"/>
              </a:buClr>
              <a:buSzPts val="4300"/>
              <a:buFont typeface="Lato"/>
              <a:buNone/>
              <a:defRPr>
                <a:solidFill>
                  <a:schemeClr val="lt1"/>
                </a:solidFill>
                <a:latin typeface="Lato"/>
                <a:ea typeface="Lato"/>
                <a:cs typeface="Lato"/>
                <a:sym typeface="Lato"/>
              </a:defRPr>
            </a:lvl2pPr>
            <a:lvl3pPr lvl="2" algn="ctr">
              <a:spcBef>
                <a:spcPts val="0"/>
              </a:spcBef>
              <a:spcAft>
                <a:spcPts val="0"/>
              </a:spcAft>
              <a:buClr>
                <a:schemeClr val="lt1"/>
              </a:buClr>
              <a:buSzPts val="4300"/>
              <a:buFont typeface="Lato"/>
              <a:buNone/>
              <a:defRPr>
                <a:solidFill>
                  <a:schemeClr val="lt1"/>
                </a:solidFill>
                <a:latin typeface="Lato"/>
                <a:ea typeface="Lato"/>
                <a:cs typeface="Lato"/>
                <a:sym typeface="Lato"/>
              </a:defRPr>
            </a:lvl3pPr>
            <a:lvl4pPr lvl="3" algn="ctr">
              <a:spcBef>
                <a:spcPts val="0"/>
              </a:spcBef>
              <a:spcAft>
                <a:spcPts val="0"/>
              </a:spcAft>
              <a:buClr>
                <a:schemeClr val="lt1"/>
              </a:buClr>
              <a:buSzPts val="4300"/>
              <a:buFont typeface="Lato"/>
              <a:buNone/>
              <a:defRPr>
                <a:solidFill>
                  <a:schemeClr val="lt1"/>
                </a:solidFill>
                <a:latin typeface="Lato"/>
                <a:ea typeface="Lato"/>
                <a:cs typeface="Lato"/>
                <a:sym typeface="Lato"/>
              </a:defRPr>
            </a:lvl4pPr>
            <a:lvl5pPr lvl="4" algn="ctr">
              <a:spcBef>
                <a:spcPts val="0"/>
              </a:spcBef>
              <a:spcAft>
                <a:spcPts val="0"/>
              </a:spcAft>
              <a:buClr>
                <a:schemeClr val="lt1"/>
              </a:buClr>
              <a:buSzPts val="4300"/>
              <a:buFont typeface="Lato"/>
              <a:buNone/>
              <a:defRPr>
                <a:solidFill>
                  <a:schemeClr val="lt1"/>
                </a:solidFill>
                <a:latin typeface="Lato"/>
                <a:ea typeface="Lato"/>
                <a:cs typeface="Lato"/>
                <a:sym typeface="Lato"/>
              </a:defRPr>
            </a:lvl5pPr>
            <a:lvl6pPr lvl="5" algn="ctr">
              <a:spcBef>
                <a:spcPts val="0"/>
              </a:spcBef>
              <a:spcAft>
                <a:spcPts val="0"/>
              </a:spcAft>
              <a:buClr>
                <a:schemeClr val="lt1"/>
              </a:buClr>
              <a:buSzPts val="4300"/>
              <a:buFont typeface="Lato"/>
              <a:buNone/>
              <a:defRPr>
                <a:solidFill>
                  <a:schemeClr val="lt1"/>
                </a:solidFill>
                <a:latin typeface="Lato"/>
                <a:ea typeface="Lato"/>
                <a:cs typeface="Lato"/>
                <a:sym typeface="Lato"/>
              </a:defRPr>
            </a:lvl6pPr>
            <a:lvl7pPr lvl="6" algn="ctr">
              <a:spcBef>
                <a:spcPts val="0"/>
              </a:spcBef>
              <a:spcAft>
                <a:spcPts val="0"/>
              </a:spcAft>
              <a:buClr>
                <a:schemeClr val="lt1"/>
              </a:buClr>
              <a:buSzPts val="4300"/>
              <a:buFont typeface="Lato"/>
              <a:buNone/>
              <a:defRPr>
                <a:solidFill>
                  <a:schemeClr val="lt1"/>
                </a:solidFill>
                <a:latin typeface="Lato"/>
                <a:ea typeface="Lato"/>
                <a:cs typeface="Lato"/>
                <a:sym typeface="Lato"/>
              </a:defRPr>
            </a:lvl7pPr>
            <a:lvl8pPr lvl="7" algn="ctr">
              <a:spcBef>
                <a:spcPts val="0"/>
              </a:spcBef>
              <a:spcAft>
                <a:spcPts val="0"/>
              </a:spcAft>
              <a:buClr>
                <a:schemeClr val="lt1"/>
              </a:buClr>
              <a:buSzPts val="4300"/>
              <a:buFont typeface="Lato"/>
              <a:buNone/>
              <a:defRPr>
                <a:solidFill>
                  <a:schemeClr val="lt1"/>
                </a:solidFill>
                <a:latin typeface="Lato"/>
                <a:ea typeface="Lato"/>
                <a:cs typeface="Lato"/>
                <a:sym typeface="Lato"/>
              </a:defRPr>
            </a:lvl8pPr>
            <a:lvl9pPr lvl="8" algn="ctr">
              <a:spcBef>
                <a:spcPts val="0"/>
              </a:spcBef>
              <a:spcAft>
                <a:spcPts val="0"/>
              </a:spcAft>
              <a:buClr>
                <a:schemeClr val="lt1"/>
              </a:buClr>
              <a:buSzPts val="4300"/>
              <a:buFont typeface="Lato"/>
              <a:buNone/>
              <a:defRPr>
                <a:solidFill>
                  <a:schemeClr val="lt1"/>
                </a:solidFill>
                <a:latin typeface="Lato"/>
                <a:ea typeface="Lato"/>
                <a:cs typeface="Lato"/>
                <a:sym typeface="Lato"/>
              </a:defRPr>
            </a:lvl9pPr>
          </a:lstStyle>
          <a:p/>
        </p:txBody>
      </p:sp>
      <p:sp>
        <p:nvSpPr>
          <p:cNvPr id="17" name="Google Shape;17;g2fd57ef8d7a_0_3609"/>
          <p:cNvSpPr txBox="1"/>
          <p:nvPr>
            <p:ph idx="1" type="subTitle"/>
          </p:nvPr>
        </p:nvSpPr>
        <p:spPr>
          <a:xfrm>
            <a:off x="4128483" y="4355907"/>
            <a:ext cx="3935100" cy="935100"/>
          </a:xfrm>
          <a:prstGeom prst="rect">
            <a:avLst/>
          </a:prstGeom>
        </p:spPr>
        <p:txBody>
          <a:bodyPr anchorCtr="0" anchor="b" bIns="121900" lIns="121900" spcFirstLastPara="1" rIns="121900" wrap="square" tIns="121900">
            <a:normAutofit/>
          </a:bodyPr>
          <a:lstStyle>
            <a:lvl1pPr lvl="0" algn="ctr">
              <a:lnSpc>
                <a:spcPct val="100000"/>
              </a:lnSpc>
              <a:spcBef>
                <a:spcPts val="0"/>
              </a:spcBef>
              <a:spcAft>
                <a:spcPts val="0"/>
              </a:spcAft>
              <a:buClr>
                <a:schemeClr val="lt1"/>
              </a:buClr>
              <a:buSzPts val="2400"/>
              <a:buFont typeface="Playfair Display"/>
              <a:buNone/>
              <a:defRPr b="1">
                <a:solidFill>
                  <a:schemeClr val="lt1"/>
                </a:solidFill>
                <a:latin typeface="Playfair Display"/>
                <a:ea typeface="Playfair Display"/>
                <a:cs typeface="Playfair Display"/>
                <a:sym typeface="Playfair Display"/>
              </a:defRPr>
            </a:lvl1pPr>
            <a:lvl2pPr lvl="1" algn="ctr">
              <a:lnSpc>
                <a:spcPct val="100000"/>
              </a:lnSpc>
              <a:spcBef>
                <a:spcPts val="0"/>
              </a:spcBef>
              <a:spcAft>
                <a:spcPts val="0"/>
              </a:spcAft>
              <a:buClr>
                <a:schemeClr val="lt1"/>
              </a:buClr>
              <a:buSzPts val="2400"/>
              <a:buFont typeface="Playfair Display"/>
              <a:buNone/>
              <a:defRPr b="1" sz="2400">
                <a:solidFill>
                  <a:schemeClr val="lt1"/>
                </a:solidFill>
                <a:latin typeface="Playfair Display"/>
                <a:ea typeface="Playfair Display"/>
                <a:cs typeface="Playfair Display"/>
                <a:sym typeface="Playfair Display"/>
              </a:defRPr>
            </a:lvl2pPr>
            <a:lvl3pPr lvl="2" algn="ctr">
              <a:lnSpc>
                <a:spcPct val="100000"/>
              </a:lnSpc>
              <a:spcBef>
                <a:spcPts val="0"/>
              </a:spcBef>
              <a:spcAft>
                <a:spcPts val="0"/>
              </a:spcAft>
              <a:buClr>
                <a:schemeClr val="lt1"/>
              </a:buClr>
              <a:buSzPts val="2400"/>
              <a:buFont typeface="Playfair Display"/>
              <a:buNone/>
              <a:defRPr b="1" sz="2400">
                <a:solidFill>
                  <a:schemeClr val="lt1"/>
                </a:solidFill>
                <a:latin typeface="Playfair Display"/>
                <a:ea typeface="Playfair Display"/>
                <a:cs typeface="Playfair Display"/>
                <a:sym typeface="Playfair Display"/>
              </a:defRPr>
            </a:lvl3pPr>
            <a:lvl4pPr lvl="3" algn="ctr">
              <a:lnSpc>
                <a:spcPct val="100000"/>
              </a:lnSpc>
              <a:spcBef>
                <a:spcPts val="0"/>
              </a:spcBef>
              <a:spcAft>
                <a:spcPts val="0"/>
              </a:spcAft>
              <a:buClr>
                <a:schemeClr val="lt1"/>
              </a:buClr>
              <a:buSzPts val="2400"/>
              <a:buFont typeface="Playfair Display"/>
              <a:buNone/>
              <a:defRPr b="1" sz="2400">
                <a:solidFill>
                  <a:schemeClr val="lt1"/>
                </a:solidFill>
                <a:latin typeface="Playfair Display"/>
                <a:ea typeface="Playfair Display"/>
                <a:cs typeface="Playfair Display"/>
                <a:sym typeface="Playfair Display"/>
              </a:defRPr>
            </a:lvl4pPr>
            <a:lvl5pPr lvl="4" algn="ctr">
              <a:lnSpc>
                <a:spcPct val="100000"/>
              </a:lnSpc>
              <a:spcBef>
                <a:spcPts val="0"/>
              </a:spcBef>
              <a:spcAft>
                <a:spcPts val="0"/>
              </a:spcAft>
              <a:buClr>
                <a:schemeClr val="lt1"/>
              </a:buClr>
              <a:buSzPts val="2400"/>
              <a:buFont typeface="Playfair Display"/>
              <a:buNone/>
              <a:defRPr b="1" sz="2400">
                <a:solidFill>
                  <a:schemeClr val="lt1"/>
                </a:solidFill>
                <a:latin typeface="Playfair Display"/>
                <a:ea typeface="Playfair Display"/>
                <a:cs typeface="Playfair Display"/>
                <a:sym typeface="Playfair Display"/>
              </a:defRPr>
            </a:lvl5pPr>
            <a:lvl6pPr lvl="5" algn="ctr">
              <a:lnSpc>
                <a:spcPct val="100000"/>
              </a:lnSpc>
              <a:spcBef>
                <a:spcPts val="0"/>
              </a:spcBef>
              <a:spcAft>
                <a:spcPts val="0"/>
              </a:spcAft>
              <a:buClr>
                <a:schemeClr val="lt1"/>
              </a:buClr>
              <a:buSzPts val="2400"/>
              <a:buFont typeface="Playfair Display"/>
              <a:buNone/>
              <a:defRPr b="1" sz="2400">
                <a:solidFill>
                  <a:schemeClr val="lt1"/>
                </a:solidFill>
                <a:latin typeface="Playfair Display"/>
                <a:ea typeface="Playfair Display"/>
                <a:cs typeface="Playfair Display"/>
                <a:sym typeface="Playfair Display"/>
              </a:defRPr>
            </a:lvl6pPr>
            <a:lvl7pPr lvl="6" algn="ctr">
              <a:lnSpc>
                <a:spcPct val="100000"/>
              </a:lnSpc>
              <a:spcBef>
                <a:spcPts val="0"/>
              </a:spcBef>
              <a:spcAft>
                <a:spcPts val="0"/>
              </a:spcAft>
              <a:buClr>
                <a:schemeClr val="lt1"/>
              </a:buClr>
              <a:buSzPts val="2400"/>
              <a:buFont typeface="Playfair Display"/>
              <a:buNone/>
              <a:defRPr b="1" sz="2400">
                <a:solidFill>
                  <a:schemeClr val="lt1"/>
                </a:solidFill>
                <a:latin typeface="Playfair Display"/>
                <a:ea typeface="Playfair Display"/>
                <a:cs typeface="Playfair Display"/>
                <a:sym typeface="Playfair Display"/>
              </a:defRPr>
            </a:lvl7pPr>
            <a:lvl8pPr lvl="7" algn="ctr">
              <a:lnSpc>
                <a:spcPct val="100000"/>
              </a:lnSpc>
              <a:spcBef>
                <a:spcPts val="0"/>
              </a:spcBef>
              <a:spcAft>
                <a:spcPts val="0"/>
              </a:spcAft>
              <a:buClr>
                <a:schemeClr val="lt1"/>
              </a:buClr>
              <a:buSzPts val="2400"/>
              <a:buFont typeface="Playfair Display"/>
              <a:buNone/>
              <a:defRPr b="1" sz="2400">
                <a:solidFill>
                  <a:schemeClr val="lt1"/>
                </a:solidFill>
                <a:latin typeface="Playfair Display"/>
                <a:ea typeface="Playfair Display"/>
                <a:cs typeface="Playfair Display"/>
                <a:sym typeface="Playfair Display"/>
              </a:defRPr>
            </a:lvl8pPr>
            <a:lvl9pPr lvl="8" algn="ctr">
              <a:lnSpc>
                <a:spcPct val="100000"/>
              </a:lnSpc>
              <a:spcBef>
                <a:spcPts val="0"/>
              </a:spcBef>
              <a:spcAft>
                <a:spcPts val="0"/>
              </a:spcAft>
              <a:buClr>
                <a:schemeClr val="lt1"/>
              </a:buClr>
              <a:buSzPts val="2400"/>
              <a:buFont typeface="Playfair Display"/>
              <a:buNone/>
              <a:defRPr b="1" sz="2400">
                <a:solidFill>
                  <a:schemeClr val="lt1"/>
                </a:solidFill>
                <a:latin typeface="Playfair Display"/>
                <a:ea typeface="Playfair Display"/>
                <a:cs typeface="Playfair Display"/>
                <a:sym typeface="Playfair Display"/>
              </a:defRPr>
            </a:lvl9pPr>
          </a:lstStyle>
          <a:p/>
        </p:txBody>
      </p:sp>
      <p:sp>
        <p:nvSpPr>
          <p:cNvPr id="18" name="Google Shape;18;g2fd57ef8d7a_0_3609"/>
          <p:cNvSpPr txBox="1"/>
          <p:nvPr>
            <p:ph idx="12" type="sldNum"/>
          </p:nvPr>
        </p:nvSpPr>
        <p:spPr>
          <a:xfrm>
            <a:off x="11320333" y="6241346"/>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g2fd57ef8d7a_0_3648"/>
          <p:cNvSpPr/>
          <p:nvPr/>
        </p:nvSpPr>
        <p:spPr>
          <a:xfrm>
            <a:off x="0" y="6727600"/>
            <a:ext cx="12192000" cy="1305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54" name="Google Shape;54;g2fd57ef8d7a_0_3648"/>
          <p:cNvSpPr txBox="1"/>
          <p:nvPr>
            <p:ph hasCustomPrompt="1" type="title"/>
          </p:nvPr>
        </p:nvSpPr>
        <p:spPr>
          <a:xfrm>
            <a:off x="415600" y="1644133"/>
            <a:ext cx="11360700" cy="2146800"/>
          </a:xfrm>
          <a:prstGeom prst="rect">
            <a:avLst/>
          </a:prstGeom>
        </p:spPr>
        <p:txBody>
          <a:bodyPr anchorCtr="0" anchor="b" bIns="121900" lIns="121900" spcFirstLastPara="1" rIns="121900" wrap="square" tIns="121900">
            <a:normAutofit/>
          </a:bodyPr>
          <a:lstStyle>
            <a:lvl1pPr lvl="0" algn="ctr">
              <a:spcBef>
                <a:spcPts val="0"/>
              </a:spcBef>
              <a:spcAft>
                <a:spcPts val="0"/>
              </a:spcAft>
              <a:buSzPts val="13300"/>
              <a:buFont typeface="Lato"/>
              <a:buNone/>
              <a:defRPr sz="13300">
                <a:latin typeface="Lato"/>
                <a:ea typeface="Lato"/>
                <a:cs typeface="Lato"/>
                <a:sym typeface="Lato"/>
              </a:defRPr>
            </a:lvl1pPr>
            <a:lvl2pPr lvl="1" algn="ctr">
              <a:spcBef>
                <a:spcPts val="0"/>
              </a:spcBef>
              <a:spcAft>
                <a:spcPts val="0"/>
              </a:spcAft>
              <a:buSzPts val="13300"/>
              <a:buFont typeface="Lato"/>
              <a:buNone/>
              <a:defRPr sz="13300">
                <a:latin typeface="Lato"/>
                <a:ea typeface="Lato"/>
                <a:cs typeface="Lato"/>
                <a:sym typeface="Lato"/>
              </a:defRPr>
            </a:lvl2pPr>
            <a:lvl3pPr lvl="2" algn="ctr">
              <a:spcBef>
                <a:spcPts val="0"/>
              </a:spcBef>
              <a:spcAft>
                <a:spcPts val="0"/>
              </a:spcAft>
              <a:buSzPts val="13300"/>
              <a:buFont typeface="Lato"/>
              <a:buNone/>
              <a:defRPr sz="13300">
                <a:latin typeface="Lato"/>
                <a:ea typeface="Lato"/>
                <a:cs typeface="Lato"/>
                <a:sym typeface="Lato"/>
              </a:defRPr>
            </a:lvl3pPr>
            <a:lvl4pPr lvl="3" algn="ctr">
              <a:spcBef>
                <a:spcPts val="0"/>
              </a:spcBef>
              <a:spcAft>
                <a:spcPts val="0"/>
              </a:spcAft>
              <a:buSzPts val="13300"/>
              <a:buFont typeface="Lato"/>
              <a:buNone/>
              <a:defRPr sz="13300">
                <a:latin typeface="Lato"/>
                <a:ea typeface="Lato"/>
                <a:cs typeface="Lato"/>
                <a:sym typeface="Lato"/>
              </a:defRPr>
            </a:lvl4pPr>
            <a:lvl5pPr lvl="4" algn="ctr">
              <a:spcBef>
                <a:spcPts val="0"/>
              </a:spcBef>
              <a:spcAft>
                <a:spcPts val="0"/>
              </a:spcAft>
              <a:buSzPts val="13300"/>
              <a:buFont typeface="Lato"/>
              <a:buNone/>
              <a:defRPr sz="13300">
                <a:latin typeface="Lato"/>
                <a:ea typeface="Lato"/>
                <a:cs typeface="Lato"/>
                <a:sym typeface="Lato"/>
              </a:defRPr>
            </a:lvl5pPr>
            <a:lvl6pPr lvl="5" algn="ctr">
              <a:spcBef>
                <a:spcPts val="0"/>
              </a:spcBef>
              <a:spcAft>
                <a:spcPts val="0"/>
              </a:spcAft>
              <a:buSzPts val="13300"/>
              <a:buFont typeface="Lato"/>
              <a:buNone/>
              <a:defRPr sz="13300">
                <a:latin typeface="Lato"/>
                <a:ea typeface="Lato"/>
                <a:cs typeface="Lato"/>
                <a:sym typeface="Lato"/>
              </a:defRPr>
            </a:lvl6pPr>
            <a:lvl7pPr lvl="6" algn="ctr">
              <a:spcBef>
                <a:spcPts val="0"/>
              </a:spcBef>
              <a:spcAft>
                <a:spcPts val="0"/>
              </a:spcAft>
              <a:buSzPts val="13300"/>
              <a:buFont typeface="Lato"/>
              <a:buNone/>
              <a:defRPr sz="13300">
                <a:latin typeface="Lato"/>
                <a:ea typeface="Lato"/>
                <a:cs typeface="Lato"/>
                <a:sym typeface="Lato"/>
              </a:defRPr>
            </a:lvl7pPr>
            <a:lvl8pPr lvl="7" algn="ctr">
              <a:spcBef>
                <a:spcPts val="0"/>
              </a:spcBef>
              <a:spcAft>
                <a:spcPts val="0"/>
              </a:spcAft>
              <a:buSzPts val="13300"/>
              <a:buFont typeface="Lato"/>
              <a:buNone/>
              <a:defRPr sz="13300">
                <a:latin typeface="Lato"/>
                <a:ea typeface="Lato"/>
                <a:cs typeface="Lato"/>
                <a:sym typeface="Lato"/>
              </a:defRPr>
            </a:lvl8pPr>
            <a:lvl9pPr lvl="8" algn="ctr">
              <a:spcBef>
                <a:spcPts val="0"/>
              </a:spcBef>
              <a:spcAft>
                <a:spcPts val="0"/>
              </a:spcAft>
              <a:buSzPts val="13300"/>
              <a:buFont typeface="Lato"/>
              <a:buNone/>
              <a:defRPr sz="13300">
                <a:latin typeface="Lato"/>
                <a:ea typeface="Lato"/>
                <a:cs typeface="Lato"/>
                <a:sym typeface="Lato"/>
              </a:defRPr>
            </a:lvl9pPr>
          </a:lstStyle>
          <a:p>
            <a:r>
              <a:t>xx%</a:t>
            </a:r>
          </a:p>
        </p:txBody>
      </p:sp>
      <p:sp>
        <p:nvSpPr>
          <p:cNvPr id="55" name="Google Shape;55;g2fd57ef8d7a_0_3648"/>
          <p:cNvSpPr txBox="1"/>
          <p:nvPr>
            <p:ph idx="1" type="body"/>
          </p:nvPr>
        </p:nvSpPr>
        <p:spPr>
          <a:xfrm>
            <a:off x="415600" y="3892600"/>
            <a:ext cx="11360700" cy="1428900"/>
          </a:xfrm>
          <a:prstGeom prst="rect">
            <a:avLst/>
          </a:prstGeom>
        </p:spPr>
        <p:txBody>
          <a:bodyPr anchorCtr="0" anchor="t" bIns="121900" lIns="121900" spcFirstLastPara="1" rIns="121900" wrap="square" tIns="121900">
            <a:normAutofit/>
          </a:bodyPr>
          <a:lstStyle>
            <a:lvl1pPr indent="-381000" lvl="0" marL="457200" algn="ctr">
              <a:spcBef>
                <a:spcPts val="0"/>
              </a:spcBef>
              <a:spcAft>
                <a:spcPts val="0"/>
              </a:spcAft>
              <a:buSzPts val="2400"/>
              <a:buChar char="●"/>
              <a:defRPr/>
            </a:lvl1pPr>
            <a:lvl2pPr indent="-349250" lvl="1" marL="914400" algn="ctr">
              <a:spcBef>
                <a:spcPts val="0"/>
              </a:spcBef>
              <a:spcAft>
                <a:spcPts val="0"/>
              </a:spcAft>
              <a:buSzPts val="1900"/>
              <a:buChar char="○"/>
              <a:defRPr/>
            </a:lvl2pPr>
            <a:lvl3pPr indent="-349250" lvl="2" marL="1371600" algn="ctr">
              <a:spcBef>
                <a:spcPts val="0"/>
              </a:spcBef>
              <a:spcAft>
                <a:spcPts val="0"/>
              </a:spcAft>
              <a:buSzPts val="1900"/>
              <a:buChar char="■"/>
              <a:defRPr/>
            </a:lvl3pPr>
            <a:lvl4pPr indent="-349250" lvl="3" marL="1828800" algn="ctr">
              <a:spcBef>
                <a:spcPts val="0"/>
              </a:spcBef>
              <a:spcAft>
                <a:spcPts val="0"/>
              </a:spcAft>
              <a:buSzPts val="1900"/>
              <a:buChar char="●"/>
              <a:defRPr/>
            </a:lvl4pPr>
            <a:lvl5pPr indent="-349250" lvl="4" marL="2286000" algn="ctr">
              <a:spcBef>
                <a:spcPts val="0"/>
              </a:spcBef>
              <a:spcAft>
                <a:spcPts val="0"/>
              </a:spcAft>
              <a:buSzPts val="1900"/>
              <a:buChar char="○"/>
              <a:defRPr/>
            </a:lvl5pPr>
            <a:lvl6pPr indent="-349250" lvl="5" marL="2743200" algn="ctr">
              <a:spcBef>
                <a:spcPts val="0"/>
              </a:spcBef>
              <a:spcAft>
                <a:spcPts val="0"/>
              </a:spcAft>
              <a:buSzPts val="1900"/>
              <a:buChar char="■"/>
              <a:defRPr/>
            </a:lvl6pPr>
            <a:lvl7pPr indent="-349250" lvl="6" marL="3200400" algn="ctr">
              <a:spcBef>
                <a:spcPts val="0"/>
              </a:spcBef>
              <a:spcAft>
                <a:spcPts val="0"/>
              </a:spcAft>
              <a:buSzPts val="1900"/>
              <a:buChar char="●"/>
              <a:defRPr/>
            </a:lvl7pPr>
            <a:lvl8pPr indent="-349250" lvl="7" marL="3657600" algn="ctr">
              <a:spcBef>
                <a:spcPts val="0"/>
              </a:spcBef>
              <a:spcAft>
                <a:spcPts val="0"/>
              </a:spcAft>
              <a:buSzPts val="1900"/>
              <a:buChar char="○"/>
              <a:defRPr/>
            </a:lvl8pPr>
            <a:lvl9pPr indent="-349250" lvl="8" marL="4114800" algn="ctr">
              <a:spcBef>
                <a:spcPts val="0"/>
              </a:spcBef>
              <a:spcAft>
                <a:spcPts val="0"/>
              </a:spcAft>
              <a:buSzPts val="1900"/>
              <a:buChar char="■"/>
              <a:defRPr/>
            </a:lvl9pPr>
          </a:lstStyle>
          <a:p/>
        </p:txBody>
      </p:sp>
      <p:sp>
        <p:nvSpPr>
          <p:cNvPr id="56" name="Google Shape;56;g2fd57ef8d7a_0_3648"/>
          <p:cNvSpPr txBox="1"/>
          <p:nvPr>
            <p:ph idx="12" type="sldNum"/>
          </p:nvPr>
        </p:nvSpPr>
        <p:spPr>
          <a:xfrm>
            <a:off x="11320333" y="6241346"/>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g2fd57ef8d7a_0_3653"/>
          <p:cNvSpPr txBox="1"/>
          <p:nvPr>
            <p:ph idx="12" type="sldNum"/>
          </p:nvPr>
        </p:nvSpPr>
        <p:spPr>
          <a:xfrm>
            <a:off x="11320333" y="6241346"/>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9" name="Shape 59"/>
        <p:cNvGrpSpPr/>
        <p:nvPr/>
      </p:nvGrpSpPr>
      <p:grpSpPr>
        <a:xfrm>
          <a:off x="0" y="0"/>
          <a:ext cx="0" cy="0"/>
          <a:chOff x="0" y="0"/>
          <a:chExt cx="0" cy="0"/>
        </a:xfrm>
      </p:grpSpPr>
      <p:sp>
        <p:nvSpPr>
          <p:cNvPr id="60" name="Google Shape;60;g2fd57ef8d7a_0_3655"/>
          <p:cNvSpPr txBox="1"/>
          <p:nvPr>
            <p:ph type="title"/>
          </p:nvPr>
        </p:nvSpPr>
        <p:spPr>
          <a:xfrm>
            <a:off x="609600" y="-47625"/>
            <a:ext cx="10972800" cy="1143000"/>
          </a:xfrm>
          <a:prstGeom prst="rect">
            <a:avLst/>
          </a:prstGeom>
          <a:noFill/>
          <a:ln>
            <a:noFill/>
          </a:ln>
        </p:spPr>
        <p:txBody>
          <a:bodyPr anchorCtr="0" anchor="ctr" bIns="45700" lIns="91425" spcFirstLastPara="1" rIns="91425" wrap="square" tIns="45700">
            <a:normAutofit/>
          </a:bodyPr>
          <a:lstStyle>
            <a:lvl1pPr lvl="0" rtl="0" algn="ctr">
              <a:spcBef>
                <a:spcPts val="0"/>
              </a:spcBef>
              <a:spcAft>
                <a:spcPts val="0"/>
              </a:spcAft>
              <a:buSzPts val="4300"/>
              <a:buNone/>
              <a:defRPr/>
            </a:lvl1pPr>
            <a:lvl2pPr lvl="1" rtl="0" algn="ctr">
              <a:spcBef>
                <a:spcPts val="0"/>
              </a:spcBef>
              <a:spcAft>
                <a:spcPts val="0"/>
              </a:spcAft>
              <a:buSzPts val="4300"/>
              <a:buNone/>
              <a:defRPr/>
            </a:lvl2pPr>
            <a:lvl3pPr lvl="2" rtl="0" algn="ctr">
              <a:spcBef>
                <a:spcPts val="0"/>
              </a:spcBef>
              <a:spcAft>
                <a:spcPts val="0"/>
              </a:spcAft>
              <a:buSzPts val="4300"/>
              <a:buNone/>
              <a:defRPr/>
            </a:lvl3pPr>
            <a:lvl4pPr lvl="3" rtl="0" algn="ctr">
              <a:spcBef>
                <a:spcPts val="0"/>
              </a:spcBef>
              <a:spcAft>
                <a:spcPts val="0"/>
              </a:spcAft>
              <a:buSzPts val="4300"/>
              <a:buNone/>
              <a:defRPr/>
            </a:lvl4pPr>
            <a:lvl5pPr lvl="4" rtl="0" algn="ctr">
              <a:spcBef>
                <a:spcPts val="0"/>
              </a:spcBef>
              <a:spcAft>
                <a:spcPts val="0"/>
              </a:spcAft>
              <a:buSzPts val="4300"/>
              <a:buNone/>
              <a:defRPr/>
            </a:lvl5pPr>
            <a:lvl6pPr lvl="5" rtl="0" algn="ctr">
              <a:spcBef>
                <a:spcPts val="0"/>
              </a:spcBef>
              <a:spcAft>
                <a:spcPts val="0"/>
              </a:spcAft>
              <a:buSzPts val="4300"/>
              <a:buNone/>
              <a:defRPr/>
            </a:lvl6pPr>
            <a:lvl7pPr lvl="6" rtl="0" algn="ctr">
              <a:spcBef>
                <a:spcPts val="0"/>
              </a:spcBef>
              <a:spcAft>
                <a:spcPts val="0"/>
              </a:spcAft>
              <a:buSzPts val="4300"/>
              <a:buNone/>
              <a:defRPr/>
            </a:lvl7pPr>
            <a:lvl8pPr lvl="7" rtl="0" algn="ctr">
              <a:spcBef>
                <a:spcPts val="0"/>
              </a:spcBef>
              <a:spcAft>
                <a:spcPts val="0"/>
              </a:spcAft>
              <a:buSzPts val="4300"/>
              <a:buNone/>
              <a:defRPr/>
            </a:lvl8pPr>
            <a:lvl9pPr lvl="8" rtl="0" algn="ctr">
              <a:spcBef>
                <a:spcPts val="0"/>
              </a:spcBef>
              <a:spcAft>
                <a:spcPts val="0"/>
              </a:spcAft>
              <a:buSzPts val="4300"/>
              <a:buNone/>
              <a:defRPr/>
            </a:lvl9pPr>
          </a:lstStyle>
          <a:p/>
        </p:txBody>
      </p:sp>
      <p:sp>
        <p:nvSpPr>
          <p:cNvPr id="61" name="Google Shape;61;g2fd57ef8d7a_0_3655"/>
          <p:cNvSpPr txBox="1"/>
          <p:nvPr>
            <p:ph idx="1" type="body"/>
          </p:nvPr>
        </p:nvSpPr>
        <p:spPr>
          <a:xfrm>
            <a:off x="609600" y="1095375"/>
            <a:ext cx="10972800" cy="5030700"/>
          </a:xfrm>
          <a:prstGeom prst="rect">
            <a:avLst/>
          </a:prstGeom>
          <a:noFill/>
          <a:ln>
            <a:noFill/>
          </a:ln>
        </p:spPr>
        <p:txBody>
          <a:bodyPr anchorCtr="0" anchor="t" bIns="45700" lIns="91425" spcFirstLastPara="1" rIns="91425" wrap="square" tIns="45700">
            <a:normAutofit/>
          </a:bodyPr>
          <a:lstStyle>
            <a:lvl1pPr indent="-342900" lvl="0" marL="457200" rtl="0" algn="l">
              <a:spcBef>
                <a:spcPts val="360"/>
              </a:spcBef>
              <a:spcAft>
                <a:spcPts val="0"/>
              </a:spcAft>
              <a:buClr>
                <a:schemeClr val="dk1"/>
              </a:buClr>
              <a:buSzPts val="1800"/>
              <a:buChar char="●"/>
              <a:defRPr/>
            </a:lvl1pPr>
            <a:lvl2pPr indent="-342900" lvl="1" marL="914400" rtl="0" algn="l">
              <a:spcBef>
                <a:spcPts val="360"/>
              </a:spcBef>
              <a:spcAft>
                <a:spcPts val="0"/>
              </a:spcAft>
              <a:buClr>
                <a:schemeClr val="dk1"/>
              </a:buClr>
              <a:buSzPts val="1800"/>
              <a:buChar char="○"/>
              <a:defRPr/>
            </a:lvl2pPr>
            <a:lvl3pPr indent="-342900" lvl="2" marL="1371600" rtl="0" algn="l">
              <a:spcBef>
                <a:spcPts val="360"/>
              </a:spcBef>
              <a:spcAft>
                <a:spcPts val="0"/>
              </a:spcAft>
              <a:buClr>
                <a:schemeClr val="dk1"/>
              </a:buClr>
              <a:buSzPts val="1800"/>
              <a:buChar char="■"/>
              <a:defRPr/>
            </a:lvl3pPr>
            <a:lvl4pPr indent="-342900" lvl="3" marL="1828800" rtl="0" algn="l">
              <a:spcBef>
                <a:spcPts val="360"/>
              </a:spcBef>
              <a:spcAft>
                <a:spcPts val="0"/>
              </a:spcAft>
              <a:buClr>
                <a:schemeClr val="dk1"/>
              </a:buClr>
              <a:buSzPts val="1800"/>
              <a:buChar char="●"/>
              <a:defRPr/>
            </a:lvl4pPr>
            <a:lvl5pPr indent="-342900" lvl="4" marL="2286000" rtl="0" algn="l">
              <a:spcBef>
                <a:spcPts val="360"/>
              </a:spcBef>
              <a:spcAft>
                <a:spcPts val="0"/>
              </a:spcAft>
              <a:buClr>
                <a:schemeClr val="dk1"/>
              </a:buClr>
              <a:buSzPts val="1800"/>
              <a:buChar char="○"/>
              <a:defRPr/>
            </a:lvl5pPr>
            <a:lvl6pPr indent="-342900" lvl="5" marL="2743200" rtl="0" algn="l">
              <a:spcBef>
                <a:spcPts val="360"/>
              </a:spcBef>
              <a:spcAft>
                <a:spcPts val="0"/>
              </a:spcAft>
              <a:buClr>
                <a:schemeClr val="dk1"/>
              </a:buClr>
              <a:buSzPts val="1800"/>
              <a:buChar char="■"/>
              <a:defRPr/>
            </a:lvl6pPr>
            <a:lvl7pPr indent="-342900" lvl="6" marL="3200400" rtl="0" algn="l">
              <a:spcBef>
                <a:spcPts val="1600"/>
              </a:spcBef>
              <a:spcAft>
                <a:spcPts val="0"/>
              </a:spcAft>
              <a:buClr>
                <a:schemeClr val="dk1"/>
              </a:buClr>
              <a:buSzPts val="1800"/>
              <a:buChar char="●"/>
              <a:defRPr/>
            </a:lvl7pPr>
            <a:lvl8pPr indent="-342900" lvl="7" marL="3657600" rtl="0" algn="l">
              <a:spcBef>
                <a:spcPts val="1600"/>
              </a:spcBef>
              <a:spcAft>
                <a:spcPts val="0"/>
              </a:spcAft>
              <a:buClr>
                <a:schemeClr val="dk1"/>
              </a:buClr>
              <a:buSzPts val="1800"/>
              <a:buChar char="○"/>
              <a:defRPr/>
            </a:lvl8pPr>
            <a:lvl9pPr indent="-342900" lvl="8" marL="4114800" rtl="0" algn="l">
              <a:spcBef>
                <a:spcPts val="1600"/>
              </a:spcBef>
              <a:spcAft>
                <a:spcPts val="1600"/>
              </a:spcAft>
              <a:buClr>
                <a:schemeClr val="dk1"/>
              </a:buClr>
              <a:buSzPts val="1800"/>
              <a:buChar char="■"/>
              <a:defRPr/>
            </a:lvl9pPr>
          </a:lstStyle>
          <a:p/>
        </p:txBody>
      </p:sp>
      <p:sp>
        <p:nvSpPr>
          <p:cNvPr id="62" name="Google Shape;62;g2fd57ef8d7a_0_3655"/>
          <p:cNvSpPr txBox="1"/>
          <p:nvPr>
            <p:ph idx="10" type="dt"/>
          </p:nvPr>
        </p:nvSpPr>
        <p:spPr>
          <a:xfrm>
            <a:off x="609600" y="6356353"/>
            <a:ext cx="28449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3" name="Google Shape;63;g2fd57ef8d7a_0_3655"/>
          <p:cNvSpPr txBox="1"/>
          <p:nvPr>
            <p:ph idx="11" type="ftr"/>
          </p:nvPr>
        </p:nvSpPr>
        <p:spPr>
          <a:xfrm>
            <a:off x="4165600" y="6356353"/>
            <a:ext cx="38607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4" name="Google Shape;64;g2fd57ef8d7a_0_3655"/>
          <p:cNvSpPr txBox="1"/>
          <p:nvPr>
            <p:ph idx="12" type="sldNum"/>
          </p:nvPr>
        </p:nvSpPr>
        <p:spPr>
          <a:xfrm>
            <a:off x="8737600" y="6356353"/>
            <a:ext cx="2844900" cy="365100"/>
          </a:xfrm>
          <a:prstGeom prst="rect">
            <a:avLst/>
          </a:prstGeom>
          <a:noFill/>
          <a:ln>
            <a:noFill/>
          </a:ln>
        </p:spPr>
        <p:txBody>
          <a:bodyPr anchorCtr="0" anchor="ctr" bIns="45700" lIns="91425" spcFirstLastPara="1" rIns="91425" wrap="square" tIns="45700">
            <a:normAutofit/>
          </a:bodyPr>
          <a:lstStyle>
            <a:lvl1pPr indent="0" lvl="0" marL="0" rtl="0" algn="r">
              <a:spcBef>
                <a:spcPts val="0"/>
              </a:spcBef>
              <a:spcAft>
                <a:spcPts val="0"/>
              </a:spcAft>
              <a:buNone/>
              <a:defRPr sz="1200">
                <a:solidFill>
                  <a:srgbClr val="898989"/>
                </a:solidFill>
                <a:latin typeface="Oswald"/>
                <a:ea typeface="Oswald"/>
                <a:cs typeface="Oswald"/>
                <a:sym typeface="Oswald"/>
              </a:defRPr>
            </a:lvl1pPr>
            <a:lvl2pPr indent="0" lvl="1" marL="0" rtl="0" algn="r">
              <a:spcBef>
                <a:spcPts val="0"/>
              </a:spcBef>
              <a:spcAft>
                <a:spcPts val="0"/>
              </a:spcAft>
              <a:buNone/>
              <a:defRPr sz="1200">
                <a:solidFill>
                  <a:srgbClr val="898989"/>
                </a:solidFill>
                <a:latin typeface="Oswald"/>
                <a:ea typeface="Oswald"/>
                <a:cs typeface="Oswald"/>
                <a:sym typeface="Oswald"/>
              </a:defRPr>
            </a:lvl2pPr>
            <a:lvl3pPr indent="0" lvl="2" marL="0" rtl="0" algn="r">
              <a:spcBef>
                <a:spcPts val="0"/>
              </a:spcBef>
              <a:spcAft>
                <a:spcPts val="0"/>
              </a:spcAft>
              <a:buNone/>
              <a:defRPr sz="1200">
                <a:solidFill>
                  <a:srgbClr val="898989"/>
                </a:solidFill>
                <a:latin typeface="Oswald"/>
                <a:ea typeface="Oswald"/>
                <a:cs typeface="Oswald"/>
                <a:sym typeface="Oswald"/>
              </a:defRPr>
            </a:lvl3pPr>
            <a:lvl4pPr indent="0" lvl="3" marL="0" rtl="0" algn="r">
              <a:spcBef>
                <a:spcPts val="0"/>
              </a:spcBef>
              <a:spcAft>
                <a:spcPts val="0"/>
              </a:spcAft>
              <a:buNone/>
              <a:defRPr sz="1200">
                <a:solidFill>
                  <a:srgbClr val="898989"/>
                </a:solidFill>
                <a:latin typeface="Oswald"/>
                <a:ea typeface="Oswald"/>
                <a:cs typeface="Oswald"/>
                <a:sym typeface="Oswald"/>
              </a:defRPr>
            </a:lvl4pPr>
            <a:lvl5pPr indent="0" lvl="4" marL="0" rtl="0" algn="r">
              <a:spcBef>
                <a:spcPts val="0"/>
              </a:spcBef>
              <a:spcAft>
                <a:spcPts val="0"/>
              </a:spcAft>
              <a:buNone/>
              <a:defRPr sz="1200">
                <a:solidFill>
                  <a:srgbClr val="898989"/>
                </a:solidFill>
                <a:latin typeface="Oswald"/>
                <a:ea typeface="Oswald"/>
                <a:cs typeface="Oswald"/>
                <a:sym typeface="Oswald"/>
              </a:defRPr>
            </a:lvl5pPr>
            <a:lvl6pPr indent="0" lvl="5" marL="0" rtl="0" algn="r">
              <a:spcBef>
                <a:spcPts val="0"/>
              </a:spcBef>
              <a:spcAft>
                <a:spcPts val="0"/>
              </a:spcAft>
              <a:buNone/>
              <a:defRPr sz="1200">
                <a:solidFill>
                  <a:srgbClr val="898989"/>
                </a:solidFill>
                <a:latin typeface="Oswald"/>
                <a:ea typeface="Oswald"/>
                <a:cs typeface="Oswald"/>
                <a:sym typeface="Oswald"/>
              </a:defRPr>
            </a:lvl6pPr>
            <a:lvl7pPr indent="0" lvl="6" marL="0" rtl="0" algn="r">
              <a:spcBef>
                <a:spcPts val="0"/>
              </a:spcBef>
              <a:spcAft>
                <a:spcPts val="0"/>
              </a:spcAft>
              <a:buNone/>
              <a:defRPr sz="1200">
                <a:solidFill>
                  <a:srgbClr val="898989"/>
                </a:solidFill>
                <a:latin typeface="Oswald"/>
                <a:ea typeface="Oswald"/>
                <a:cs typeface="Oswald"/>
                <a:sym typeface="Oswald"/>
              </a:defRPr>
            </a:lvl7pPr>
            <a:lvl8pPr indent="0" lvl="7" marL="0" rtl="0" algn="r">
              <a:spcBef>
                <a:spcPts val="0"/>
              </a:spcBef>
              <a:spcAft>
                <a:spcPts val="0"/>
              </a:spcAft>
              <a:buNone/>
              <a:defRPr sz="1200">
                <a:solidFill>
                  <a:srgbClr val="898989"/>
                </a:solidFill>
                <a:latin typeface="Oswald"/>
                <a:ea typeface="Oswald"/>
                <a:cs typeface="Oswald"/>
                <a:sym typeface="Oswald"/>
              </a:defRPr>
            </a:lvl8pPr>
            <a:lvl9pPr indent="0" lvl="8" marL="0" rtl="0" algn="r">
              <a:spcBef>
                <a:spcPts val="0"/>
              </a:spcBef>
              <a:spcAft>
                <a:spcPts val="0"/>
              </a:spcAft>
              <a:buNone/>
              <a:defRPr sz="1200">
                <a:solidFill>
                  <a:srgbClr val="898989"/>
                </a:solidFill>
                <a:latin typeface="Oswald"/>
                <a:ea typeface="Oswald"/>
                <a:cs typeface="Oswald"/>
                <a:sym typeface="Oswald"/>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sp>
        <p:nvSpPr>
          <p:cNvPr id="20" name="Google Shape;20;g2fd57ef8d7a_0_3615"/>
          <p:cNvSpPr txBox="1"/>
          <p:nvPr>
            <p:ph type="title"/>
          </p:nvPr>
        </p:nvSpPr>
        <p:spPr>
          <a:xfrm>
            <a:off x="679400" y="1898500"/>
            <a:ext cx="10833300" cy="2397600"/>
          </a:xfrm>
          <a:prstGeom prst="rect">
            <a:avLst/>
          </a:prstGeom>
        </p:spPr>
        <p:txBody>
          <a:bodyPr anchorCtr="0" anchor="ctr" bIns="121900" lIns="121900" spcFirstLastPara="1" rIns="121900" wrap="square" tIns="121900">
            <a:normAutofit/>
          </a:bodyPr>
          <a:lstStyle>
            <a:lvl1pPr lvl="0" algn="ctr">
              <a:spcBef>
                <a:spcPts val="0"/>
              </a:spcBef>
              <a:spcAft>
                <a:spcPts val="0"/>
              </a:spcAft>
              <a:buClr>
                <a:schemeClr val="lt1"/>
              </a:buClr>
              <a:buSzPts val="6400"/>
              <a:buFont typeface="Lato"/>
              <a:buNone/>
              <a:defRPr b="0" sz="6400">
                <a:solidFill>
                  <a:schemeClr val="lt1"/>
                </a:solidFill>
                <a:latin typeface="Lato"/>
                <a:ea typeface="Lato"/>
                <a:cs typeface="Lato"/>
                <a:sym typeface="Lato"/>
              </a:defRPr>
            </a:lvl1pPr>
            <a:lvl2pPr lvl="1" algn="ctr">
              <a:spcBef>
                <a:spcPts val="0"/>
              </a:spcBef>
              <a:spcAft>
                <a:spcPts val="0"/>
              </a:spcAft>
              <a:buClr>
                <a:schemeClr val="lt1"/>
              </a:buClr>
              <a:buSzPts val="6400"/>
              <a:buFont typeface="Lato"/>
              <a:buNone/>
              <a:defRPr b="0" sz="6400">
                <a:solidFill>
                  <a:schemeClr val="lt1"/>
                </a:solidFill>
                <a:latin typeface="Lato"/>
                <a:ea typeface="Lato"/>
                <a:cs typeface="Lato"/>
                <a:sym typeface="Lato"/>
              </a:defRPr>
            </a:lvl2pPr>
            <a:lvl3pPr lvl="2" algn="ctr">
              <a:spcBef>
                <a:spcPts val="0"/>
              </a:spcBef>
              <a:spcAft>
                <a:spcPts val="0"/>
              </a:spcAft>
              <a:buClr>
                <a:schemeClr val="lt1"/>
              </a:buClr>
              <a:buSzPts val="6400"/>
              <a:buFont typeface="Lato"/>
              <a:buNone/>
              <a:defRPr b="0" sz="6400">
                <a:solidFill>
                  <a:schemeClr val="lt1"/>
                </a:solidFill>
                <a:latin typeface="Lato"/>
                <a:ea typeface="Lato"/>
                <a:cs typeface="Lato"/>
                <a:sym typeface="Lato"/>
              </a:defRPr>
            </a:lvl3pPr>
            <a:lvl4pPr lvl="3" algn="ctr">
              <a:spcBef>
                <a:spcPts val="0"/>
              </a:spcBef>
              <a:spcAft>
                <a:spcPts val="0"/>
              </a:spcAft>
              <a:buClr>
                <a:schemeClr val="lt1"/>
              </a:buClr>
              <a:buSzPts val="6400"/>
              <a:buFont typeface="Lato"/>
              <a:buNone/>
              <a:defRPr b="0" sz="6400">
                <a:solidFill>
                  <a:schemeClr val="lt1"/>
                </a:solidFill>
                <a:latin typeface="Lato"/>
                <a:ea typeface="Lato"/>
                <a:cs typeface="Lato"/>
                <a:sym typeface="Lato"/>
              </a:defRPr>
            </a:lvl4pPr>
            <a:lvl5pPr lvl="4" algn="ctr">
              <a:spcBef>
                <a:spcPts val="0"/>
              </a:spcBef>
              <a:spcAft>
                <a:spcPts val="0"/>
              </a:spcAft>
              <a:buClr>
                <a:schemeClr val="lt1"/>
              </a:buClr>
              <a:buSzPts val="6400"/>
              <a:buFont typeface="Lato"/>
              <a:buNone/>
              <a:defRPr b="0" sz="6400">
                <a:solidFill>
                  <a:schemeClr val="lt1"/>
                </a:solidFill>
                <a:latin typeface="Lato"/>
                <a:ea typeface="Lato"/>
                <a:cs typeface="Lato"/>
                <a:sym typeface="Lato"/>
              </a:defRPr>
            </a:lvl5pPr>
            <a:lvl6pPr lvl="5" algn="ctr">
              <a:spcBef>
                <a:spcPts val="0"/>
              </a:spcBef>
              <a:spcAft>
                <a:spcPts val="0"/>
              </a:spcAft>
              <a:buClr>
                <a:schemeClr val="lt1"/>
              </a:buClr>
              <a:buSzPts val="6400"/>
              <a:buFont typeface="Lato"/>
              <a:buNone/>
              <a:defRPr b="0" sz="6400">
                <a:solidFill>
                  <a:schemeClr val="lt1"/>
                </a:solidFill>
                <a:latin typeface="Lato"/>
                <a:ea typeface="Lato"/>
                <a:cs typeface="Lato"/>
                <a:sym typeface="Lato"/>
              </a:defRPr>
            </a:lvl6pPr>
            <a:lvl7pPr lvl="6" algn="ctr">
              <a:spcBef>
                <a:spcPts val="0"/>
              </a:spcBef>
              <a:spcAft>
                <a:spcPts val="0"/>
              </a:spcAft>
              <a:buClr>
                <a:schemeClr val="lt1"/>
              </a:buClr>
              <a:buSzPts val="6400"/>
              <a:buFont typeface="Lato"/>
              <a:buNone/>
              <a:defRPr b="0" sz="6400">
                <a:solidFill>
                  <a:schemeClr val="lt1"/>
                </a:solidFill>
                <a:latin typeface="Lato"/>
                <a:ea typeface="Lato"/>
                <a:cs typeface="Lato"/>
                <a:sym typeface="Lato"/>
              </a:defRPr>
            </a:lvl7pPr>
            <a:lvl8pPr lvl="7" algn="ctr">
              <a:spcBef>
                <a:spcPts val="0"/>
              </a:spcBef>
              <a:spcAft>
                <a:spcPts val="0"/>
              </a:spcAft>
              <a:buClr>
                <a:schemeClr val="lt1"/>
              </a:buClr>
              <a:buSzPts val="6400"/>
              <a:buFont typeface="Lato"/>
              <a:buNone/>
              <a:defRPr b="0" sz="6400">
                <a:solidFill>
                  <a:schemeClr val="lt1"/>
                </a:solidFill>
                <a:latin typeface="Lato"/>
                <a:ea typeface="Lato"/>
                <a:cs typeface="Lato"/>
                <a:sym typeface="Lato"/>
              </a:defRPr>
            </a:lvl8pPr>
            <a:lvl9pPr lvl="8" algn="ctr">
              <a:spcBef>
                <a:spcPts val="0"/>
              </a:spcBef>
              <a:spcAft>
                <a:spcPts val="0"/>
              </a:spcAft>
              <a:buClr>
                <a:schemeClr val="lt1"/>
              </a:buClr>
              <a:buSzPts val="6400"/>
              <a:buFont typeface="Lato"/>
              <a:buNone/>
              <a:defRPr b="0" sz="6400">
                <a:solidFill>
                  <a:schemeClr val="lt1"/>
                </a:solidFill>
                <a:latin typeface="Lato"/>
                <a:ea typeface="Lato"/>
                <a:cs typeface="Lato"/>
                <a:sym typeface="Lato"/>
              </a:defRPr>
            </a:lvl9pPr>
          </a:lstStyle>
          <a:p/>
        </p:txBody>
      </p:sp>
      <p:sp>
        <p:nvSpPr>
          <p:cNvPr id="21" name="Google Shape;21;g2fd57ef8d7a_0_3615"/>
          <p:cNvSpPr txBox="1"/>
          <p:nvPr>
            <p:ph idx="12" type="sldNum"/>
          </p:nvPr>
        </p:nvSpPr>
        <p:spPr>
          <a:xfrm>
            <a:off x="11320333" y="6241346"/>
            <a:ext cx="731700" cy="524700"/>
          </a:xfrm>
          <a:prstGeom prst="rect">
            <a:avLst/>
          </a:prstGeom>
        </p:spPr>
        <p:txBody>
          <a:bodyPr anchorCtr="0" anchor="ctr" bIns="121900" lIns="121900" spcFirstLastPara="1" rIns="121900" wrap="square" tIns="12190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g2fd57ef8d7a_0_3618"/>
          <p:cNvSpPr/>
          <p:nvPr/>
        </p:nvSpPr>
        <p:spPr>
          <a:xfrm>
            <a:off x="0" y="6727600"/>
            <a:ext cx="12192000" cy="1305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24" name="Google Shape;24;g2fd57ef8d7a_0_3618"/>
          <p:cNvSpPr txBox="1"/>
          <p:nvPr>
            <p:ph type="title"/>
          </p:nvPr>
        </p:nvSpPr>
        <p:spPr>
          <a:xfrm>
            <a:off x="415600" y="521800"/>
            <a:ext cx="11360700" cy="834900"/>
          </a:xfrm>
          <a:prstGeom prst="rect">
            <a:avLst/>
          </a:prstGeom>
        </p:spPr>
        <p:txBody>
          <a:bodyPr anchorCtr="0" anchor="t" bIns="121900" lIns="121900" spcFirstLastPara="1" rIns="121900" wrap="square" tIns="121900">
            <a:normAutofit/>
          </a:bodyPr>
          <a:lstStyle>
            <a:lvl1pPr lvl="0">
              <a:spcBef>
                <a:spcPts val="0"/>
              </a:spcBef>
              <a:spcAft>
                <a:spcPts val="0"/>
              </a:spcAft>
              <a:buSzPts val="4300"/>
              <a:buNone/>
              <a:defRPr/>
            </a:lvl1pPr>
            <a:lvl2pPr lvl="1">
              <a:spcBef>
                <a:spcPts val="0"/>
              </a:spcBef>
              <a:spcAft>
                <a:spcPts val="0"/>
              </a:spcAft>
              <a:buSzPts val="4300"/>
              <a:buNone/>
              <a:defRPr/>
            </a:lvl2pPr>
            <a:lvl3pPr lvl="2">
              <a:spcBef>
                <a:spcPts val="0"/>
              </a:spcBef>
              <a:spcAft>
                <a:spcPts val="0"/>
              </a:spcAft>
              <a:buSzPts val="4300"/>
              <a:buNone/>
              <a:defRPr/>
            </a:lvl3pPr>
            <a:lvl4pPr lvl="3">
              <a:spcBef>
                <a:spcPts val="0"/>
              </a:spcBef>
              <a:spcAft>
                <a:spcPts val="0"/>
              </a:spcAft>
              <a:buSzPts val="4300"/>
              <a:buNone/>
              <a:defRPr/>
            </a:lvl4pPr>
            <a:lvl5pPr lvl="4">
              <a:spcBef>
                <a:spcPts val="0"/>
              </a:spcBef>
              <a:spcAft>
                <a:spcPts val="0"/>
              </a:spcAft>
              <a:buSzPts val="4300"/>
              <a:buNone/>
              <a:defRPr/>
            </a:lvl5pPr>
            <a:lvl6pPr lvl="5">
              <a:spcBef>
                <a:spcPts val="0"/>
              </a:spcBef>
              <a:spcAft>
                <a:spcPts val="0"/>
              </a:spcAft>
              <a:buSzPts val="4300"/>
              <a:buNone/>
              <a:defRPr/>
            </a:lvl6pPr>
            <a:lvl7pPr lvl="6">
              <a:spcBef>
                <a:spcPts val="0"/>
              </a:spcBef>
              <a:spcAft>
                <a:spcPts val="0"/>
              </a:spcAft>
              <a:buSzPts val="4300"/>
              <a:buNone/>
              <a:defRPr/>
            </a:lvl7pPr>
            <a:lvl8pPr lvl="7">
              <a:spcBef>
                <a:spcPts val="0"/>
              </a:spcBef>
              <a:spcAft>
                <a:spcPts val="0"/>
              </a:spcAft>
              <a:buSzPts val="4300"/>
              <a:buNone/>
              <a:defRPr/>
            </a:lvl8pPr>
            <a:lvl9pPr lvl="8">
              <a:spcBef>
                <a:spcPts val="0"/>
              </a:spcBef>
              <a:spcAft>
                <a:spcPts val="0"/>
              </a:spcAft>
              <a:buSzPts val="4300"/>
              <a:buNone/>
              <a:defRPr/>
            </a:lvl9pPr>
          </a:lstStyle>
          <a:p/>
        </p:txBody>
      </p:sp>
      <p:sp>
        <p:nvSpPr>
          <p:cNvPr id="25" name="Google Shape;25;g2fd57ef8d7a_0_3618"/>
          <p:cNvSpPr txBox="1"/>
          <p:nvPr>
            <p:ph idx="1" type="body"/>
          </p:nvPr>
        </p:nvSpPr>
        <p:spPr>
          <a:xfrm>
            <a:off x="415600" y="1536633"/>
            <a:ext cx="11360700" cy="4555200"/>
          </a:xfrm>
          <a:prstGeom prst="rect">
            <a:avLst/>
          </a:prstGeom>
        </p:spPr>
        <p:txBody>
          <a:bodyPr anchorCtr="0" anchor="t" bIns="121900" lIns="121900" spcFirstLastPara="1" rIns="121900" wrap="square" tIns="121900">
            <a:normAutofit/>
          </a:bodyPr>
          <a:lstStyle>
            <a:lvl1pPr indent="-381000" lvl="0" marL="457200">
              <a:spcBef>
                <a:spcPts val="0"/>
              </a:spcBef>
              <a:spcAft>
                <a:spcPts val="0"/>
              </a:spcAft>
              <a:buSzPts val="24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26" name="Google Shape;26;g2fd57ef8d7a_0_3618"/>
          <p:cNvSpPr txBox="1"/>
          <p:nvPr>
            <p:ph idx="12" type="sldNum"/>
          </p:nvPr>
        </p:nvSpPr>
        <p:spPr>
          <a:xfrm>
            <a:off x="11320333" y="6241346"/>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sp>
        <p:nvSpPr>
          <p:cNvPr id="28" name="Google Shape;28;g2fd57ef8d7a_0_3623"/>
          <p:cNvSpPr txBox="1"/>
          <p:nvPr>
            <p:ph type="title"/>
          </p:nvPr>
        </p:nvSpPr>
        <p:spPr>
          <a:xfrm>
            <a:off x="415600" y="521800"/>
            <a:ext cx="11360700" cy="834900"/>
          </a:xfrm>
          <a:prstGeom prst="rect">
            <a:avLst/>
          </a:prstGeom>
        </p:spPr>
        <p:txBody>
          <a:bodyPr anchorCtr="0" anchor="t" bIns="121900" lIns="121900" spcFirstLastPara="1" rIns="121900" wrap="square" tIns="121900">
            <a:normAutofit/>
          </a:bodyPr>
          <a:lstStyle>
            <a:lvl1pPr lvl="0">
              <a:spcBef>
                <a:spcPts val="0"/>
              </a:spcBef>
              <a:spcAft>
                <a:spcPts val="0"/>
              </a:spcAft>
              <a:buSzPts val="4300"/>
              <a:buNone/>
              <a:defRPr/>
            </a:lvl1pPr>
            <a:lvl2pPr lvl="1">
              <a:spcBef>
                <a:spcPts val="0"/>
              </a:spcBef>
              <a:spcAft>
                <a:spcPts val="0"/>
              </a:spcAft>
              <a:buSzPts val="4300"/>
              <a:buNone/>
              <a:defRPr/>
            </a:lvl2pPr>
            <a:lvl3pPr lvl="2">
              <a:spcBef>
                <a:spcPts val="0"/>
              </a:spcBef>
              <a:spcAft>
                <a:spcPts val="0"/>
              </a:spcAft>
              <a:buSzPts val="4300"/>
              <a:buNone/>
              <a:defRPr/>
            </a:lvl3pPr>
            <a:lvl4pPr lvl="3">
              <a:spcBef>
                <a:spcPts val="0"/>
              </a:spcBef>
              <a:spcAft>
                <a:spcPts val="0"/>
              </a:spcAft>
              <a:buSzPts val="4300"/>
              <a:buNone/>
              <a:defRPr/>
            </a:lvl4pPr>
            <a:lvl5pPr lvl="4">
              <a:spcBef>
                <a:spcPts val="0"/>
              </a:spcBef>
              <a:spcAft>
                <a:spcPts val="0"/>
              </a:spcAft>
              <a:buSzPts val="4300"/>
              <a:buNone/>
              <a:defRPr/>
            </a:lvl5pPr>
            <a:lvl6pPr lvl="5">
              <a:spcBef>
                <a:spcPts val="0"/>
              </a:spcBef>
              <a:spcAft>
                <a:spcPts val="0"/>
              </a:spcAft>
              <a:buSzPts val="4300"/>
              <a:buNone/>
              <a:defRPr/>
            </a:lvl6pPr>
            <a:lvl7pPr lvl="6">
              <a:spcBef>
                <a:spcPts val="0"/>
              </a:spcBef>
              <a:spcAft>
                <a:spcPts val="0"/>
              </a:spcAft>
              <a:buSzPts val="4300"/>
              <a:buNone/>
              <a:defRPr/>
            </a:lvl7pPr>
            <a:lvl8pPr lvl="7">
              <a:spcBef>
                <a:spcPts val="0"/>
              </a:spcBef>
              <a:spcAft>
                <a:spcPts val="0"/>
              </a:spcAft>
              <a:buSzPts val="4300"/>
              <a:buNone/>
              <a:defRPr/>
            </a:lvl8pPr>
            <a:lvl9pPr lvl="8">
              <a:spcBef>
                <a:spcPts val="0"/>
              </a:spcBef>
              <a:spcAft>
                <a:spcPts val="0"/>
              </a:spcAft>
              <a:buSzPts val="4300"/>
              <a:buNone/>
              <a:defRPr/>
            </a:lvl9pPr>
          </a:lstStyle>
          <a:p/>
        </p:txBody>
      </p:sp>
      <p:sp>
        <p:nvSpPr>
          <p:cNvPr id="29" name="Google Shape;29;g2fd57ef8d7a_0_3623"/>
          <p:cNvSpPr txBox="1"/>
          <p:nvPr>
            <p:ph idx="1" type="body"/>
          </p:nvPr>
        </p:nvSpPr>
        <p:spPr>
          <a:xfrm>
            <a:off x="415600" y="1536633"/>
            <a:ext cx="5333100" cy="4555200"/>
          </a:xfrm>
          <a:prstGeom prst="rect">
            <a:avLst/>
          </a:prstGeom>
        </p:spPr>
        <p:txBody>
          <a:bodyPr anchorCtr="0" anchor="t" bIns="121900" lIns="121900" spcFirstLastPara="1" rIns="121900" wrap="square" tIns="121900">
            <a:normAutofit/>
          </a:bodyPr>
          <a:lstStyle>
            <a:lvl1pPr indent="-349250" lvl="0" marL="457200">
              <a:spcBef>
                <a:spcPts val="0"/>
              </a:spcBef>
              <a:spcAft>
                <a:spcPts val="0"/>
              </a:spcAft>
              <a:buSzPts val="1900"/>
              <a:buChar char="●"/>
              <a:defRPr sz="19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30" name="Google Shape;30;g2fd57ef8d7a_0_3623"/>
          <p:cNvSpPr txBox="1"/>
          <p:nvPr>
            <p:ph idx="2" type="body"/>
          </p:nvPr>
        </p:nvSpPr>
        <p:spPr>
          <a:xfrm>
            <a:off x="6443200" y="1536633"/>
            <a:ext cx="5333100" cy="4555200"/>
          </a:xfrm>
          <a:prstGeom prst="rect">
            <a:avLst/>
          </a:prstGeom>
        </p:spPr>
        <p:txBody>
          <a:bodyPr anchorCtr="0" anchor="t" bIns="121900" lIns="121900" spcFirstLastPara="1" rIns="121900" wrap="square" tIns="121900">
            <a:normAutofit/>
          </a:bodyPr>
          <a:lstStyle>
            <a:lvl1pPr indent="-349250" lvl="0" marL="457200">
              <a:spcBef>
                <a:spcPts val="0"/>
              </a:spcBef>
              <a:spcAft>
                <a:spcPts val="0"/>
              </a:spcAft>
              <a:buSzPts val="1900"/>
              <a:buChar char="●"/>
              <a:defRPr sz="19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31" name="Google Shape;31;g2fd57ef8d7a_0_3623"/>
          <p:cNvSpPr txBox="1"/>
          <p:nvPr>
            <p:ph idx="12" type="sldNum"/>
          </p:nvPr>
        </p:nvSpPr>
        <p:spPr>
          <a:xfrm>
            <a:off x="11320333" y="6241346"/>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g2fd57ef8d7a_0_3628"/>
          <p:cNvSpPr txBox="1"/>
          <p:nvPr>
            <p:ph type="title"/>
          </p:nvPr>
        </p:nvSpPr>
        <p:spPr>
          <a:xfrm>
            <a:off x="415600" y="521800"/>
            <a:ext cx="11360700" cy="834900"/>
          </a:xfrm>
          <a:prstGeom prst="rect">
            <a:avLst/>
          </a:prstGeom>
        </p:spPr>
        <p:txBody>
          <a:bodyPr anchorCtr="0" anchor="t" bIns="121900" lIns="121900" spcFirstLastPara="1" rIns="121900" wrap="square" tIns="121900">
            <a:normAutofit/>
          </a:bodyPr>
          <a:lstStyle>
            <a:lvl1pPr lvl="0">
              <a:spcBef>
                <a:spcPts val="0"/>
              </a:spcBef>
              <a:spcAft>
                <a:spcPts val="0"/>
              </a:spcAft>
              <a:buSzPts val="4300"/>
              <a:buNone/>
              <a:defRPr/>
            </a:lvl1pPr>
            <a:lvl2pPr lvl="1">
              <a:spcBef>
                <a:spcPts val="0"/>
              </a:spcBef>
              <a:spcAft>
                <a:spcPts val="0"/>
              </a:spcAft>
              <a:buSzPts val="4300"/>
              <a:buNone/>
              <a:defRPr/>
            </a:lvl2pPr>
            <a:lvl3pPr lvl="2">
              <a:spcBef>
                <a:spcPts val="0"/>
              </a:spcBef>
              <a:spcAft>
                <a:spcPts val="0"/>
              </a:spcAft>
              <a:buSzPts val="4300"/>
              <a:buNone/>
              <a:defRPr/>
            </a:lvl3pPr>
            <a:lvl4pPr lvl="3">
              <a:spcBef>
                <a:spcPts val="0"/>
              </a:spcBef>
              <a:spcAft>
                <a:spcPts val="0"/>
              </a:spcAft>
              <a:buSzPts val="4300"/>
              <a:buNone/>
              <a:defRPr/>
            </a:lvl4pPr>
            <a:lvl5pPr lvl="4">
              <a:spcBef>
                <a:spcPts val="0"/>
              </a:spcBef>
              <a:spcAft>
                <a:spcPts val="0"/>
              </a:spcAft>
              <a:buSzPts val="4300"/>
              <a:buNone/>
              <a:defRPr/>
            </a:lvl5pPr>
            <a:lvl6pPr lvl="5">
              <a:spcBef>
                <a:spcPts val="0"/>
              </a:spcBef>
              <a:spcAft>
                <a:spcPts val="0"/>
              </a:spcAft>
              <a:buSzPts val="4300"/>
              <a:buNone/>
              <a:defRPr/>
            </a:lvl6pPr>
            <a:lvl7pPr lvl="6">
              <a:spcBef>
                <a:spcPts val="0"/>
              </a:spcBef>
              <a:spcAft>
                <a:spcPts val="0"/>
              </a:spcAft>
              <a:buSzPts val="4300"/>
              <a:buNone/>
              <a:defRPr/>
            </a:lvl7pPr>
            <a:lvl8pPr lvl="7">
              <a:spcBef>
                <a:spcPts val="0"/>
              </a:spcBef>
              <a:spcAft>
                <a:spcPts val="0"/>
              </a:spcAft>
              <a:buSzPts val="4300"/>
              <a:buNone/>
              <a:defRPr/>
            </a:lvl8pPr>
            <a:lvl9pPr lvl="8">
              <a:spcBef>
                <a:spcPts val="0"/>
              </a:spcBef>
              <a:spcAft>
                <a:spcPts val="0"/>
              </a:spcAft>
              <a:buSzPts val="4300"/>
              <a:buNone/>
              <a:defRPr/>
            </a:lvl9pPr>
          </a:lstStyle>
          <a:p/>
        </p:txBody>
      </p:sp>
      <p:sp>
        <p:nvSpPr>
          <p:cNvPr id="34" name="Google Shape;34;g2fd57ef8d7a_0_3628"/>
          <p:cNvSpPr txBox="1"/>
          <p:nvPr>
            <p:ph idx="12" type="sldNum"/>
          </p:nvPr>
        </p:nvSpPr>
        <p:spPr>
          <a:xfrm>
            <a:off x="11320333" y="6241346"/>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5" name="Shape 35"/>
        <p:cNvGrpSpPr/>
        <p:nvPr/>
      </p:nvGrpSpPr>
      <p:grpSpPr>
        <a:xfrm>
          <a:off x="0" y="0"/>
          <a:ext cx="0" cy="0"/>
          <a:chOff x="0" y="0"/>
          <a:chExt cx="0" cy="0"/>
        </a:xfrm>
      </p:grpSpPr>
      <p:sp>
        <p:nvSpPr>
          <p:cNvPr id="36" name="Google Shape;36;g2fd57ef8d7a_0_3631"/>
          <p:cNvSpPr txBox="1"/>
          <p:nvPr>
            <p:ph type="title"/>
          </p:nvPr>
        </p:nvSpPr>
        <p:spPr>
          <a:xfrm>
            <a:off x="415600" y="740800"/>
            <a:ext cx="3744000" cy="1007700"/>
          </a:xfrm>
          <a:prstGeom prst="rect">
            <a:avLst/>
          </a:prstGeom>
        </p:spPr>
        <p:txBody>
          <a:bodyPr anchorCtr="0" anchor="b" bIns="121900" lIns="121900" spcFirstLastPara="1" rIns="121900" wrap="square" tIns="12190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37" name="Google Shape;37;g2fd57ef8d7a_0_3631"/>
          <p:cNvSpPr txBox="1"/>
          <p:nvPr>
            <p:ph idx="1" type="body"/>
          </p:nvPr>
        </p:nvSpPr>
        <p:spPr>
          <a:xfrm>
            <a:off x="415600" y="1855170"/>
            <a:ext cx="3744000" cy="4239300"/>
          </a:xfrm>
          <a:prstGeom prst="rect">
            <a:avLst/>
          </a:prstGeom>
        </p:spPr>
        <p:txBody>
          <a:bodyPr anchorCtr="0" anchor="t" bIns="121900" lIns="121900" spcFirstLastPara="1" rIns="121900" wrap="square" tIns="121900">
            <a:normAutofit/>
          </a:bodyPr>
          <a:lstStyle>
            <a:lvl1pPr indent="-330200" lvl="0" marL="457200">
              <a:spcBef>
                <a:spcPts val="0"/>
              </a:spcBef>
              <a:spcAft>
                <a:spcPts val="0"/>
              </a:spcAft>
              <a:buSzPts val="1600"/>
              <a:buChar char="●"/>
              <a:defRPr sz="16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38" name="Google Shape;38;g2fd57ef8d7a_0_3631"/>
          <p:cNvSpPr txBox="1"/>
          <p:nvPr>
            <p:ph idx="12" type="sldNum"/>
          </p:nvPr>
        </p:nvSpPr>
        <p:spPr>
          <a:xfrm>
            <a:off x="11320333" y="6241346"/>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2"/>
        </a:solidFill>
      </p:bgPr>
    </p:bg>
    <p:spTree>
      <p:nvGrpSpPr>
        <p:cNvPr id="39" name="Shape 39"/>
        <p:cNvGrpSpPr/>
        <p:nvPr/>
      </p:nvGrpSpPr>
      <p:grpSpPr>
        <a:xfrm>
          <a:off x="0" y="0"/>
          <a:ext cx="0" cy="0"/>
          <a:chOff x="0" y="0"/>
          <a:chExt cx="0" cy="0"/>
        </a:xfrm>
      </p:grpSpPr>
      <p:sp>
        <p:nvSpPr>
          <p:cNvPr id="40" name="Google Shape;40;g2fd57ef8d7a_0_3635"/>
          <p:cNvSpPr txBox="1"/>
          <p:nvPr>
            <p:ph type="title"/>
          </p:nvPr>
        </p:nvSpPr>
        <p:spPr>
          <a:xfrm>
            <a:off x="653667" y="701800"/>
            <a:ext cx="7491600" cy="5454300"/>
          </a:xfrm>
          <a:prstGeom prst="rect">
            <a:avLst/>
          </a:prstGeom>
        </p:spPr>
        <p:txBody>
          <a:bodyPr anchorCtr="0" anchor="ctr" bIns="121900" lIns="121900" spcFirstLastPara="1" rIns="121900" wrap="square" tIns="121900">
            <a:normAutofit/>
          </a:bodyPr>
          <a:lstStyle>
            <a:lvl1pPr lvl="0">
              <a:spcBef>
                <a:spcPts val="0"/>
              </a:spcBef>
              <a:spcAft>
                <a:spcPts val="0"/>
              </a:spcAft>
              <a:buClr>
                <a:schemeClr val="lt1"/>
              </a:buClr>
              <a:buSzPts val="6400"/>
              <a:buFont typeface="Lato"/>
              <a:buNone/>
              <a:defRPr b="0" sz="6400">
                <a:solidFill>
                  <a:schemeClr val="lt1"/>
                </a:solidFill>
                <a:latin typeface="Lato"/>
                <a:ea typeface="Lato"/>
                <a:cs typeface="Lato"/>
                <a:sym typeface="Lato"/>
              </a:defRPr>
            </a:lvl1pPr>
            <a:lvl2pPr lvl="1">
              <a:spcBef>
                <a:spcPts val="0"/>
              </a:spcBef>
              <a:spcAft>
                <a:spcPts val="0"/>
              </a:spcAft>
              <a:buClr>
                <a:schemeClr val="lt1"/>
              </a:buClr>
              <a:buSzPts val="6400"/>
              <a:buFont typeface="Lato"/>
              <a:buNone/>
              <a:defRPr b="0" sz="6400">
                <a:solidFill>
                  <a:schemeClr val="lt1"/>
                </a:solidFill>
                <a:latin typeface="Lato"/>
                <a:ea typeface="Lato"/>
                <a:cs typeface="Lato"/>
                <a:sym typeface="Lato"/>
              </a:defRPr>
            </a:lvl2pPr>
            <a:lvl3pPr lvl="2">
              <a:spcBef>
                <a:spcPts val="0"/>
              </a:spcBef>
              <a:spcAft>
                <a:spcPts val="0"/>
              </a:spcAft>
              <a:buClr>
                <a:schemeClr val="lt1"/>
              </a:buClr>
              <a:buSzPts val="6400"/>
              <a:buFont typeface="Lato"/>
              <a:buNone/>
              <a:defRPr b="0" sz="6400">
                <a:solidFill>
                  <a:schemeClr val="lt1"/>
                </a:solidFill>
                <a:latin typeface="Lato"/>
                <a:ea typeface="Lato"/>
                <a:cs typeface="Lato"/>
                <a:sym typeface="Lato"/>
              </a:defRPr>
            </a:lvl3pPr>
            <a:lvl4pPr lvl="3">
              <a:spcBef>
                <a:spcPts val="0"/>
              </a:spcBef>
              <a:spcAft>
                <a:spcPts val="0"/>
              </a:spcAft>
              <a:buClr>
                <a:schemeClr val="lt1"/>
              </a:buClr>
              <a:buSzPts val="6400"/>
              <a:buFont typeface="Lato"/>
              <a:buNone/>
              <a:defRPr b="0" sz="6400">
                <a:solidFill>
                  <a:schemeClr val="lt1"/>
                </a:solidFill>
                <a:latin typeface="Lato"/>
                <a:ea typeface="Lato"/>
                <a:cs typeface="Lato"/>
                <a:sym typeface="Lato"/>
              </a:defRPr>
            </a:lvl4pPr>
            <a:lvl5pPr lvl="4">
              <a:spcBef>
                <a:spcPts val="0"/>
              </a:spcBef>
              <a:spcAft>
                <a:spcPts val="0"/>
              </a:spcAft>
              <a:buClr>
                <a:schemeClr val="lt1"/>
              </a:buClr>
              <a:buSzPts val="6400"/>
              <a:buFont typeface="Lato"/>
              <a:buNone/>
              <a:defRPr b="0" sz="6400">
                <a:solidFill>
                  <a:schemeClr val="lt1"/>
                </a:solidFill>
                <a:latin typeface="Lato"/>
                <a:ea typeface="Lato"/>
                <a:cs typeface="Lato"/>
                <a:sym typeface="Lato"/>
              </a:defRPr>
            </a:lvl5pPr>
            <a:lvl6pPr lvl="5">
              <a:spcBef>
                <a:spcPts val="0"/>
              </a:spcBef>
              <a:spcAft>
                <a:spcPts val="0"/>
              </a:spcAft>
              <a:buClr>
                <a:schemeClr val="lt1"/>
              </a:buClr>
              <a:buSzPts val="6400"/>
              <a:buFont typeface="Lato"/>
              <a:buNone/>
              <a:defRPr b="0" sz="6400">
                <a:solidFill>
                  <a:schemeClr val="lt1"/>
                </a:solidFill>
                <a:latin typeface="Lato"/>
                <a:ea typeface="Lato"/>
                <a:cs typeface="Lato"/>
                <a:sym typeface="Lato"/>
              </a:defRPr>
            </a:lvl6pPr>
            <a:lvl7pPr lvl="6">
              <a:spcBef>
                <a:spcPts val="0"/>
              </a:spcBef>
              <a:spcAft>
                <a:spcPts val="0"/>
              </a:spcAft>
              <a:buClr>
                <a:schemeClr val="lt1"/>
              </a:buClr>
              <a:buSzPts val="6400"/>
              <a:buFont typeface="Lato"/>
              <a:buNone/>
              <a:defRPr b="0" sz="6400">
                <a:solidFill>
                  <a:schemeClr val="lt1"/>
                </a:solidFill>
                <a:latin typeface="Lato"/>
                <a:ea typeface="Lato"/>
                <a:cs typeface="Lato"/>
                <a:sym typeface="Lato"/>
              </a:defRPr>
            </a:lvl7pPr>
            <a:lvl8pPr lvl="7">
              <a:spcBef>
                <a:spcPts val="0"/>
              </a:spcBef>
              <a:spcAft>
                <a:spcPts val="0"/>
              </a:spcAft>
              <a:buClr>
                <a:schemeClr val="lt1"/>
              </a:buClr>
              <a:buSzPts val="6400"/>
              <a:buFont typeface="Lato"/>
              <a:buNone/>
              <a:defRPr b="0" sz="6400">
                <a:solidFill>
                  <a:schemeClr val="lt1"/>
                </a:solidFill>
                <a:latin typeface="Lato"/>
                <a:ea typeface="Lato"/>
                <a:cs typeface="Lato"/>
                <a:sym typeface="Lato"/>
              </a:defRPr>
            </a:lvl8pPr>
            <a:lvl9pPr lvl="8">
              <a:spcBef>
                <a:spcPts val="0"/>
              </a:spcBef>
              <a:spcAft>
                <a:spcPts val="0"/>
              </a:spcAft>
              <a:buClr>
                <a:schemeClr val="lt1"/>
              </a:buClr>
              <a:buSzPts val="6400"/>
              <a:buFont typeface="Lato"/>
              <a:buNone/>
              <a:defRPr b="0" sz="6400">
                <a:solidFill>
                  <a:schemeClr val="lt1"/>
                </a:solidFill>
                <a:latin typeface="Lato"/>
                <a:ea typeface="Lato"/>
                <a:cs typeface="Lato"/>
                <a:sym typeface="Lato"/>
              </a:defRPr>
            </a:lvl9pPr>
          </a:lstStyle>
          <a:p/>
        </p:txBody>
      </p:sp>
      <p:sp>
        <p:nvSpPr>
          <p:cNvPr id="41" name="Google Shape;41;g2fd57ef8d7a_0_3635"/>
          <p:cNvSpPr txBox="1"/>
          <p:nvPr>
            <p:ph idx="12" type="sldNum"/>
          </p:nvPr>
        </p:nvSpPr>
        <p:spPr>
          <a:xfrm>
            <a:off x="11320333" y="6241346"/>
            <a:ext cx="731700" cy="524700"/>
          </a:xfrm>
          <a:prstGeom prst="rect">
            <a:avLst/>
          </a:prstGeom>
        </p:spPr>
        <p:txBody>
          <a:bodyPr anchorCtr="0" anchor="ctr" bIns="121900" lIns="121900" spcFirstLastPara="1" rIns="121900" wrap="square" tIns="12190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g2fd57ef8d7a_0_3638"/>
          <p:cNvSpPr/>
          <p:nvPr/>
        </p:nvSpPr>
        <p:spPr>
          <a:xfrm>
            <a:off x="6096000" y="-33"/>
            <a:ext cx="6096000" cy="68580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44" name="Google Shape;44;g2fd57ef8d7a_0_3638"/>
          <p:cNvCxnSpPr/>
          <p:nvPr/>
        </p:nvCxnSpPr>
        <p:spPr>
          <a:xfrm>
            <a:off x="6706233" y="5994000"/>
            <a:ext cx="624300" cy="0"/>
          </a:xfrm>
          <a:prstGeom prst="straightConnector1">
            <a:avLst/>
          </a:prstGeom>
          <a:noFill/>
          <a:ln cap="flat" cmpd="sng" w="19050">
            <a:solidFill>
              <a:schemeClr val="lt1"/>
            </a:solidFill>
            <a:prstDash val="solid"/>
            <a:round/>
            <a:headEnd len="sm" w="sm" type="none"/>
            <a:tailEnd len="sm" w="sm" type="none"/>
          </a:ln>
        </p:spPr>
      </p:cxnSp>
      <p:sp>
        <p:nvSpPr>
          <p:cNvPr id="45" name="Google Shape;45;g2fd57ef8d7a_0_3638"/>
          <p:cNvSpPr txBox="1"/>
          <p:nvPr>
            <p:ph type="title"/>
          </p:nvPr>
        </p:nvSpPr>
        <p:spPr>
          <a:xfrm>
            <a:off x="354000" y="1477267"/>
            <a:ext cx="5393700" cy="2244900"/>
          </a:xfrm>
          <a:prstGeom prst="rect">
            <a:avLst/>
          </a:prstGeom>
        </p:spPr>
        <p:txBody>
          <a:bodyPr anchorCtr="0" anchor="b" bIns="121900" lIns="121900" spcFirstLastPara="1" rIns="121900" wrap="square" tIns="121900">
            <a:normAutofit/>
          </a:bodyPr>
          <a:lstStyle>
            <a:lvl1pPr lvl="0" algn="ctr">
              <a:spcBef>
                <a:spcPts val="0"/>
              </a:spcBef>
              <a:spcAft>
                <a:spcPts val="0"/>
              </a:spcAft>
              <a:buSzPts val="5600"/>
              <a:buNone/>
              <a:defRPr sz="5600"/>
            </a:lvl1pPr>
            <a:lvl2pPr lvl="1" algn="ctr">
              <a:spcBef>
                <a:spcPts val="0"/>
              </a:spcBef>
              <a:spcAft>
                <a:spcPts val="0"/>
              </a:spcAft>
              <a:buSzPts val="5600"/>
              <a:buNone/>
              <a:defRPr sz="5600"/>
            </a:lvl2pPr>
            <a:lvl3pPr lvl="2" algn="ctr">
              <a:spcBef>
                <a:spcPts val="0"/>
              </a:spcBef>
              <a:spcAft>
                <a:spcPts val="0"/>
              </a:spcAft>
              <a:buSzPts val="5600"/>
              <a:buNone/>
              <a:defRPr sz="5600"/>
            </a:lvl3pPr>
            <a:lvl4pPr lvl="3" algn="ctr">
              <a:spcBef>
                <a:spcPts val="0"/>
              </a:spcBef>
              <a:spcAft>
                <a:spcPts val="0"/>
              </a:spcAft>
              <a:buSzPts val="5600"/>
              <a:buNone/>
              <a:defRPr sz="5600"/>
            </a:lvl4pPr>
            <a:lvl5pPr lvl="4" algn="ctr">
              <a:spcBef>
                <a:spcPts val="0"/>
              </a:spcBef>
              <a:spcAft>
                <a:spcPts val="0"/>
              </a:spcAft>
              <a:buSzPts val="5600"/>
              <a:buNone/>
              <a:defRPr sz="5600"/>
            </a:lvl5pPr>
            <a:lvl6pPr lvl="5" algn="ctr">
              <a:spcBef>
                <a:spcPts val="0"/>
              </a:spcBef>
              <a:spcAft>
                <a:spcPts val="0"/>
              </a:spcAft>
              <a:buSzPts val="5600"/>
              <a:buNone/>
              <a:defRPr sz="5600"/>
            </a:lvl6pPr>
            <a:lvl7pPr lvl="6" algn="ctr">
              <a:spcBef>
                <a:spcPts val="0"/>
              </a:spcBef>
              <a:spcAft>
                <a:spcPts val="0"/>
              </a:spcAft>
              <a:buSzPts val="5600"/>
              <a:buNone/>
              <a:defRPr sz="5600"/>
            </a:lvl7pPr>
            <a:lvl8pPr lvl="7" algn="ctr">
              <a:spcBef>
                <a:spcPts val="0"/>
              </a:spcBef>
              <a:spcAft>
                <a:spcPts val="0"/>
              </a:spcAft>
              <a:buSzPts val="5600"/>
              <a:buNone/>
              <a:defRPr sz="5600"/>
            </a:lvl8pPr>
            <a:lvl9pPr lvl="8" algn="ctr">
              <a:spcBef>
                <a:spcPts val="0"/>
              </a:spcBef>
              <a:spcAft>
                <a:spcPts val="0"/>
              </a:spcAft>
              <a:buSzPts val="5600"/>
              <a:buNone/>
              <a:defRPr sz="5600"/>
            </a:lvl9pPr>
          </a:lstStyle>
          <a:p/>
        </p:txBody>
      </p:sp>
      <p:sp>
        <p:nvSpPr>
          <p:cNvPr id="46" name="Google Shape;46;g2fd57ef8d7a_0_3638"/>
          <p:cNvSpPr txBox="1"/>
          <p:nvPr>
            <p:ph idx="1" type="subTitle"/>
          </p:nvPr>
        </p:nvSpPr>
        <p:spPr>
          <a:xfrm>
            <a:off x="354000" y="3793601"/>
            <a:ext cx="5393700" cy="1794000"/>
          </a:xfrm>
          <a:prstGeom prst="rect">
            <a:avLst/>
          </a:prstGeom>
        </p:spPr>
        <p:txBody>
          <a:bodyPr anchorCtr="0" anchor="t" bIns="121900" lIns="121900" spcFirstLastPara="1" rIns="121900" wrap="square" tIns="12190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47" name="Google Shape;47;g2fd57ef8d7a_0_3638"/>
          <p:cNvSpPr txBox="1"/>
          <p:nvPr>
            <p:ph idx="2" type="body"/>
          </p:nvPr>
        </p:nvSpPr>
        <p:spPr>
          <a:xfrm>
            <a:off x="6586000" y="965600"/>
            <a:ext cx="5115900" cy="4926900"/>
          </a:xfrm>
          <a:prstGeom prst="rect">
            <a:avLst/>
          </a:prstGeom>
        </p:spPr>
        <p:txBody>
          <a:bodyPr anchorCtr="0" anchor="ctr" bIns="121900" lIns="121900" spcFirstLastPara="1" rIns="121900" wrap="square" tIns="121900">
            <a:normAutofit/>
          </a:bodyPr>
          <a:lstStyle>
            <a:lvl1pPr indent="-381000" lvl="0" marL="457200">
              <a:spcBef>
                <a:spcPts val="0"/>
              </a:spcBef>
              <a:spcAft>
                <a:spcPts val="0"/>
              </a:spcAft>
              <a:buClr>
                <a:schemeClr val="lt1"/>
              </a:buClr>
              <a:buSzPts val="2400"/>
              <a:buChar char="●"/>
              <a:defRPr>
                <a:solidFill>
                  <a:schemeClr val="lt1"/>
                </a:solidFill>
              </a:defRPr>
            </a:lvl1pPr>
            <a:lvl2pPr indent="-349250" lvl="1" marL="914400">
              <a:spcBef>
                <a:spcPts val="0"/>
              </a:spcBef>
              <a:spcAft>
                <a:spcPts val="0"/>
              </a:spcAft>
              <a:buClr>
                <a:schemeClr val="lt1"/>
              </a:buClr>
              <a:buSzPts val="1900"/>
              <a:buChar char="○"/>
              <a:defRPr>
                <a:solidFill>
                  <a:schemeClr val="lt1"/>
                </a:solidFill>
              </a:defRPr>
            </a:lvl2pPr>
            <a:lvl3pPr indent="-349250" lvl="2" marL="1371600">
              <a:spcBef>
                <a:spcPts val="0"/>
              </a:spcBef>
              <a:spcAft>
                <a:spcPts val="0"/>
              </a:spcAft>
              <a:buClr>
                <a:schemeClr val="lt1"/>
              </a:buClr>
              <a:buSzPts val="1900"/>
              <a:buChar char="■"/>
              <a:defRPr>
                <a:solidFill>
                  <a:schemeClr val="lt1"/>
                </a:solidFill>
              </a:defRPr>
            </a:lvl3pPr>
            <a:lvl4pPr indent="-349250" lvl="3" marL="1828800">
              <a:spcBef>
                <a:spcPts val="0"/>
              </a:spcBef>
              <a:spcAft>
                <a:spcPts val="0"/>
              </a:spcAft>
              <a:buClr>
                <a:schemeClr val="lt1"/>
              </a:buClr>
              <a:buSzPts val="1900"/>
              <a:buChar char="●"/>
              <a:defRPr>
                <a:solidFill>
                  <a:schemeClr val="lt1"/>
                </a:solidFill>
              </a:defRPr>
            </a:lvl4pPr>
            <a:lvl5pPr indent="-349250" lvl="4" marL="2286000">
              <a:spcBef>
                <a:spcPts val="0"/>
              </a:spcBef>
              <a:spcAft>
                <a:spcPts val="0"/>
              </a:spcAft>
              <a:buClr>
                <a:schemeClr val="lt1"/>
              </a:buClr>
              <a:buSzPts val="1900"/>
              <a:buChar char="○"/>
              <a:defRPr>
                <a:solidFill>
                  <a:schemeClr val="lt1"/>
                </a:solidFill>
              </a:defRPr>
            </a:lvl5pPr>
            <a:lvl6pPr indent="-349250" lvl="5" marL="2743200">
              <a:spcBef>
                <a:spcPts val="0"/>
              </a:spcBef>
              <a:spcAft>
                <a:spcPts val="0"/>
              </a:spcAft>
              <a:buClr>
                <a:schemeClr val="lt1"/>
              </a:buClr>
              <a:buSzPts val="1900"/>
              <a:buChar char="■"/>
              <a:defRPr>
                <a:solidFill>
                  <a:schemeClr val="lt1"/>
                </a:solidFill>
              </a:defRPr>
            </a:lvl6pPr>
            <a:lvl7pPr indent="-349250" lvl="6" marL="3200400">
              <a:spcBef>
                <a:spcPts val="0"/>
              </a:spcBef>
              <a:spcAft>
                <a:spcPts val="0"/>
              </a:spcAft>
              <a:buClr>
                <a:schemeClr val="lt1"/>
              </a:buClr>
              <a:buSzPts val="1900"/>
              <a:buChar char="●"/>
              <a:defRPr>
                <a:solidFill>
                  <a:schemeClr val="lt1"/>
                </a:solidFill>
              </a:defRPr>
            </a:lvl7pPr>
            <a:lvl8pPr indent="-349250" lvl="7" marL="3657600">
              <a:spcBef>
                <a:spcPts val="0"/>
              </a:spcBef>
              <a:spcAft>
                <a:spcPts val="0"/>
              </a:spcAft>
              <a:buClr>
                <a:schemeClr val="lt1"/>
              </a:buClr>
              <a:buSzPts val="1900"/>
              <a:buChar char="○"/>
              <a:defRPr>
                <a:solidFill>
                  <a:schemeClr val="lt1"/>
                </a:solidFill>
              </a:defRPr>
            </a:lvl8pPr>
            <a:lvl9pPr indent="-349250" lvl="8" marL="4114800">
              <a:spcBef>
                <a:spcPts val="0"/>
              </a:spcBef>
              <a:spcAft>
                <a:spcPts val="0"/>
              </a:spcAft>
              <a:buClr>
                <a:schemeClr val="lt1"/>
              </a:buClr>
              <a:buSzPts val="1900"/>
              <a:buChar char="■"/>
              <a:defRPr>
                <a:solidFill>
                  <a:schemeClr val="lt1"/>
                </a:solidFill>
              </a:defRPr>
            </a:lvl9pPr>
          </a:lstStyle>
          <a:p/>
        </p:txBody>
      </p:sp>
      <p:sp>
        <p:nvSpPr>
          <p:cNvPr id="48" name="Google Shape;48;g2fd57ef8d7a_0_3638"/>
          <p:cNvSpPr txBox="1"/>
          <p:nvPr>
            <p:ph idx="12" type="sldNum"/>
          </p:nvPr>
        </p:nvSpPr>
        <p:spPr>
          <a:xfrm>
            <a:off x="11320333" y="6241346"/>
            <a:ext cx="731700" cy="524700"/>
          </a:xfrm>
          <a:prstGeom prst="rect">
            <a:avLst/>
          </a:prstGeom>
        </p:spPr>
        <p:txBody>
          <a:bodyPr anchorCtr="0" anchor="ctr" bIns="121900" lIns="121900" spcFirstLastPara="1" rIns="121900" wrap="square" tIns="12190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g2fd57ef8d7a_0_3645"/>
          <p:cNvSpPr txBox="1"/>
          <p:nvPr>
            <p:ph idx="1" type="body"/>
          </p:nvPr>
        </p:nvSpPr>
        <p:spPr>
          <a:xfrm>
            <a:off x="426000" y="5640767"/>
            <a:ext cx="7998300" cy="798300"/>
          </a:xfrm>
          <a:prstGeom prst="rect">
            <a:avLst/>
          </a:prstGeom>
        </p:spPr>
        <p:txBody>
          <a:bodyPr anchorCtr="0" anchor="ctr" bIns="121900" lIns="121900" spcFirstLastPara="1" rIns="121900" wrap="square" tIns="121900">
            <a:normAutofit/>
          </a:bodyPr>
          <a:lstStyle>
            <a:lvl1pPr indent="-228600" lvl="0" marL="457200">
              <a:lnSpc>
                <a:spcPct val="100000"/>
              </a:lnSpc>
              <a:spcBef>
                <a:spcPts val="0"/>
              </a:spcBef>
              <a:spcAft>
                <a:spcPts val="0"/>
              </a:spcAft>
              <a:buSzPts val="2400"/>
              <a:buNone/>
              <a:defRPr/>
            </a:lvl1pPr>
          </a:lstStyle>
          <a:p/>
        </p:txBody>
      </p:sp>
      <p:sp>
        <p:nvSpPr>
          <p:cNvPr id="51" name="Google Shape;51;g2fd57ef8d7a_0_3645"/>
          <p:cNvSpPr txBox="1"/>
          <p:nvPr>
            <p:ph idx="12" type="sldNum"/>
          </p:nvPr>
        </p:nvSpPr>
        <p:spPr>
          <a:xfrm>
            <a:off x="11320333" y="6241346"/>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coral">
    <p:bg>
      <p:bgPr>
        <a:solidFill>
          <a:schemeClr val="lt1"/>
        </a:solidFill>
      </p:bgPr>
    </p:bg>
    <p:spTree>
      <p:nvGrpSpPr>
        <p:cNvPr id="9" name="Shape 9"/>
        <p:cNvGrpSpPr/>
        <p:nvPr/>
      </p:nvGrpSpPr>
      <p:grpSpPr>
        <a:xfrm>
          <a:off x="0" y="0"/>
          <a:ext cx="0" cy="0"/>
          <a:chOff x="0" y="0"/>
          <a:chExt cx="0" cy="0"/>
        </a:xfrm>
      </p:grpSpPr>
      <p:sp>
        <p:nvSpPr>
          <p:cNvPr id="10" name="Google Shape;10;g2fd57ef8d7a_0_3605"/>
          <p:cNvSpPr txBox="1"/>
          <p:nvPr>
            <p:ph type="title"/>
          </p:nvPr>
        </p:nvSpPr>
        <p:spPr>
          <a:xfrm>
            <a:off x="415600" y="521800"/>
            <a:ext cx="11360700" cy="834900"/>
          </a:xfrm>
          <a:prstGeom prst="rect">
            <a:avLst/>
          </a:prstGeom>
          <a:noFill/>
          <a:ln>
            <a:noFill/>
          </a:ln>
        </p:spPr>
        <p:txBody>
          <a:bodyPr anchorCtr="0" anchor="t" bIns="121900" lIns="121900" spcFirstLastPara="1" rIns="121900" wrap="square" tIns="121900">
            <a:normAutofit/>
          </a:bodyPr>
          <a:lstStyle>
            <a:lvl1pPr lvl="0">
              <a:spcBef>
                <a:spcPts val="0"/>
              </a:spcBef>
              <a:spcAft>
                <a:spcPts val="0"/>
              </a:spcAft>
              <a:buClr>
                <a:schemeClr val="dk1"/>
              </a:buClr>
              <a:buSzPts val="4300"/>
              <a:buFont typeface="Playfair Display"/>
              <a:buNone/>
              <a:defRPr b="1" sz="4300">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4300"/>
              <a:buFont typeface="Playfair Display"/>
              <a:buNone/>
              <a:defRPr b="1" sz="4300">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4300"/>
              <a:buFont typeface="Playfair Display"/>
              <a:buNone/>
              <a:defRPr b="1" sz="4300">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4300"/>
              <a:buFont typeface="Playfair Display"/>
              <a:buNone/>
              <a:defRPr b="1" sz="4300">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4300"/>
              <a:buFont typeface="Playfair Display"/>
              <a:buNone/>
              <a:defRPr b="1" sz="4300">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4300"/>
              <a:buFont typeface="Playfair Display"/>
              <a:buNone/>
              <a:defRPr b="1" sz="4300">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4300"/>
              <a:buFont typeface="Playfair Display"/>
              <a:buNone/>
              <a:defRPr b="1" sz="4300">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4300"/>
              <a:buFont typeface="Playfair Display"/>
              <a:buNone/>
              <a:defRPr b="1" sz="4300">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4300"/>
              <a:buFont typeface="Playfair Display"/>
              <a:buNone/>
              <a:defRPr b="1" sz="4300">
                <a:solidFill>
                  <a:schemeClr val="dk1"/>
                </a:solidFill>
                <a:latin typeface="Playfair Display"/>
                <a:ea typeface="Playfair Display"/>
                <a:cs typeface="Playfair Display"/>
                <a:sym typeface="Playfair Display"/>
              </a:defRPr>
            </a:lvl9pPr>
          </a:lstStyle>
          <a:p/>
        </p:txBody>
      </p:sp>
      <p:sp>
        <p:nvSpPr>
          <p:cNvPr id="11" name="Google Shape;11;g2fd57ef8d7a_0_3605"/>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81000" lvl="0" marL="457200">
              <a:lnSpc>
                <a:spcPct val="115000"/>
              </a:lnSpc>
              <a:spcBef>
                <a:spcPts val="0"/>
              </a:spcBef>
              <a:spcAft>
                <a:spcPts val="0"/>
              </a:spcAft>
              <a:buClr>
                <a:schemeClr val="dk2"/>
              </a:buClr>
              <a:buSzPts val="2400"/>
              <a:buFont typeface="Lato"/>
              <a:buChar char="●"/>
              <a:defRPr sz="2400">
                <a:solidFill>
                  <a:schemeClr val="dk2"/>
                </a:solidFill>
                <a:latin typeface="Lato"/>
                <a:ea typeface="Lato"/>
                <a:cs typeface="Lato"/>
                <a:sym typeface="Lato"/>
              </a:defRPr>
            </a:lvl1pPr>
            <a:lvl2pPr indent="-349250" lvl="1" marL="914400">
              <a:lnSpc>
                <a:spcPct val="115000"/>
              </a:lnSpc>
              <a:spcBef>
                <a:spcPts val="0"/>
              </a:spcBef>
              <a:spcAft>
                <a:spcPts val="0"/>
              </a:spcAft>
              <a:buClr>
                <a:schemeClr val="dk2"/>
              </a:buClr>
              <a:buSzPts val="1900"/>
              <a:buFont typeface="Lato"/>
              <a:buChar char="○"/>
              <a:defRPr sz="1900">
                <a:solidFill>
                  <a:schemeClr val="dk2"/>
                </a:solidFill>
                <a:latin typeface="Lato"/>
                <a:ea typeface="Lato"/>
                <a:cs typeface="Lato"/>
                <a:sym typeface="Lato"/>
              </a:defRPr>
            </a:lvl2pPr>
            <a:lvl3pPr indent="-349250" lvl="2" marL="1371600">
              <a:lnSpc>
                <a:spcPct val="115000"/>
              </a:lnSpc>
              <a:spcBef>
                <a:spcPts val="0"/>
              </a:spcBef>
              <a:spcAft>
                <a:spcPts val="0"/>
              </a:spcAft>
              <a:buClr>
                <a:schemeClr val="dk2"/>
              </a:buClr>
              <a:buSzPts val="1900"/>
              <a:buFont typeface="Lato"/>
              <a:buChar char="■"/>
              <a:defRPr sz="1900">
                <a:solidFill>
                  <a:schemeClr val="dk2"/>
                </a:solidFill>
                <a:latin typeface="Lato"/>
                <a:ea typeface="Lato"/>
                <a:cs typeface="Lato"/>
                <a:sym typeface="Lato"/>
              </a:defRPr>
            </a:lvl3pPr>
            <a:lvl4pPr indent="-349250" lvl="3" marL="1828800">
              <a:lnSpc>
                <a:spcPct val="115000"/>
              </a:lnSpc>
              <a:spcBef>
                <a:spcPts val="0"/>
              </a:spcBef>
              <a:spcAft>
                <a:spcPts val="0"/>
              </a:spcAft>
              <a:buClr>
                <a:schemeClr val="dk2"/>
              </a:buClr>
              <a:buSzPts val="1900"/>
              <a:buFont typeface="Lato"/>
              <a:buChar char="●"/>
              <a:defRPr sz="1900">
                <a:solidFill>
                  <a:schemeClr val="dk2"/>
                </a:solidFill>
                <a:latin typeface="Lato"/>
                <a:ea typeface="Lato"/>
                <a:cs typeface="Lato"/>
                <a:sym typeface="Lato"/>
              </a:defRPr>
            </a:lvl4pPr>
            <a:lvl5pPr indent="-349250" lvl="4" marL="2286000">
              <a:lnSpc>
                <a:spcPct val="115000"/>
              </a:lnSpc>
              <a:spcBef>
                <a:spcPts val="0"/>
              </a:spcBef>
              <a:spcAft>
                <a:spcPts val="0"/>
              </a:spcAft>
              <a:buClr>
                <a:schemeClr val="dk2"/>
              </a:buClr>
              <a:buSzPts val="1900"/>
              <a:buFont typeface="Lato"/>
              <a:buChar char="○"/>
              <a:defRPr sz="1900">
                <a:solidFill>
                  <a:schemeClr val="dk2"/>
                </a:solidFill>
                <a:latin typeface="Lato"/>
                <a:ea typeface="Lato"/>
                <a:cs typeface="Lato"/>
                <a:sym typeface="Lato"/>
              </a:defRPr>
            </a:lvl5pPr>
            <a:lvl6pPr indent="-349250" lvl="5" marL="2743200">
              <a:lnSpc>
                <a:spcPct val="115000"/>
              </a:lnSpc>
              <a:spcBef>
                <a:spcPts val="0"/>
              </a:spcBef>
              <a:spcAft>
                <a:spcPts val="0"/>
              </a:spcAft>
              <a:buClr>
                <a:schemeClr val="dk2"/>
              </a:buClr>
              <a:buSzPts val="1900"/>
              <a:buFont typeface="Lato"/>
              <a:buChar char="■"/>
              <a:defRPr sz="1900">
                <a:solidFill>
                  <a:schemeClr val="dk2"/>
                </a:solidFill>
                <a:latin typeface="Lato"/>
                <a:ea typeface="Lato"/>
                <a:cs typeface="Lato"/>
                <a:sym typeface="Lato"/>
              </a:defRPr>
            </a:lvl6pPr>
            <a:lvl7pPr indent="-349250" lvl="6" marL="3200400">
              <a:lnSpc>
                <a:spcPct val="115000"/>
              </a:lnSpc>
              <a:spcBef>
                <a:spcPts val="0"/>
              </a:spcBef>
              <a:spcAft>
                <a:spcPts val="0"/>
              </a:spcAft>
              <a:buClr>
                <a:schemeClr val="dk2"/>
              </a:buClr>
              <a:buSzPts val="1900"/>
              <a:buFont typeface="Lato"/>
              <a:buChar char="●"/>
              <a:defRPr sz="1900">
                <a:solidFill>
                  <a:schemeClr val="dk2"/>
                </a:solidFill>
                <a:latin typeface="Lato"/>
                <a:ea typeface="Lato"/>
                <a:cs typeface="Lato"/>
                <a:sym typeface="Lato"/>
              </a:defRPr>
            </a:lvl7pPr>
            <a:lvl8pPr indent="-349250" lvl="7" marL="3657600">
              <a:lnSpc>
                <a:spcPct val="115000"/>
              </a:lnSpc>
              <a:spcBef>
                <a:spcPts val="0"/>
              </a:spcBef>
              <a:spcAft>
                <a:spcPts val="0"/>
              </a:spcAft>
              <a:buClr>
                <a:schemeClr val="dk2"/>
              </a:buClr>
              <a:buSzPts val="1900"/>
              <a:buFont typeface="Lato"/>
              <a:buChar char="○"/>
              <a:defRPr sz="1900">
                <a:solidFill>
                  <a:schemeClr val="dk2"/>
                </a:solidFill>
                <a:latin typeface="Lato"/>
                <a:ea typeface="Lato"/>
                <a:cs typeface="Lato"/>
                <a:sym typeface="Lato"/>
              </a:defRPr>
            </a:lvl8pPr>
            <a:lvl9pPr indent="-349250" lvl="8" marL="4114800">
              <a:lnSpc>
                <a:spcPct val="115000"/>
              </a:lnSpc>
              <a:spcBef>
                <a:spcPts val="0"/>
              </a:spcBef>
              <a:spcAft>
                <a:spcPts val="0"/>
              </a:spcAft>
              <a:buClr>
                <a:schemeClr val="dk2"/>
              </a:buClr>
              <a:buSzPts val="1900"/>
              <a:buFont typeface="Lato"/>
              <a:buChar char="■"/>
              <a:defRPr sz="1900">
                <a:solidFill>
                  <a:schemeClr val="dk2"/>
                </a:solidFill>
                <a:latin typeface="Lato"/>
                <a:ea typeface="Lato"/>
                <a:cs typeface="Lato"/>
                <a:sym typeface="Lato"/>
              </a:defRPr>
            </a:lvl9pPr>
          </a:lstStyle>
          <a:p/>
        </p:txBody>
      </p:sp>
      <p:sp>
        <p:nvSpPr>
          <p:cNvPr id="12" name="Google Shape;12;g2fd57ef8d7a_0_3605"/>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rmAutofit/>
          </a:bodyPr>
          <a:lstStyle>
            <a:lvl1pPr lvl="0" algn="r">
              <a:buNone/>
              <a:defRPr sz="1300">
                <a:solidFill>
                  <a:schemeClr val="dk2"/>
                </a:solidFill>
                <a:latin typeface="Lato"/>
                <a:ea typeface="Lato"/>
                <a:cs typeface="Lato"/>
                <a:sym typeface="Lato"/>
              </a:defRPr>
            </a:lvl1pPr>
            <a:lvl2pPr lvl="1" algn="r">
              <a:buNone/>
              <a:defRPr sz="1300">
                <a:solidFill>
                  <a:schemeClr val="dk2"/>
                </a:solidFill>
                <a:latin typeface="Lato"/>
                <a:ea typeface="Lato"/>
                <a:cs typeface="Lato"/>
                <a:sym typeface="Lato"/>
              </a:defRPr>
            </a:lvl2pPr>
            <a:lvl3pPr lvl="2" algn="r">
              <a:buNone/>
              <a:defRPr sz="1300">
                <a:solidFill>
                  <a:schemeClr val="dk2"/>
                </a:solidFill>
                <a:latin typeface="Lato"/>
                <a:ea typeface="Lato"/>
                <a:cs typeface="Lato"/>
                <a:sym typeface="Lato"/>
              </a:defRPr>
            </a:lvl3pPr>
            <a:lvl4pPr lvl="3" algn="r">
              <a:buNone/>
              <a:defRPr sz="1300">
                <a:solidFill>
                  <a:schemeClr val="dk2"/>
                </a:solidFill>
                <a:latin typeface="Lato"/>
                <a:ea typeface="Lato"/>
                <a:cs typeface="Lato"/>
                <a:sym typeface="Lato"/>
              </a:defRPr>
            </a:lvl4pPr>
            <a:lvl5pPr lvl="4" algn="r">
              <a:buNone/>
              <a:defRPr sz="1300">
                <a:solidFill>
                  <a:schemeClr val="dk2"/>
                </a:solidFill>
                <a:latin typeface="Lato"/>
                <a:ea typeface="Lato"/>
                <a:cs typeface="Lato"/>
                <a:sym typeface="Lato"/>
              </a:defRPr>
            </a:lvl5pPr>
            <a:lvl6pPr lvl="5" algn="r">
              <a:buNone/>
              <a:defRPr sz="1300">
                <a:solidFill>
                  <a:schemeClr val="dk2"/>
                </a:solidFill>
                <a:latin typeface="Lato"/>
                <a:ea typeface="Lato"/>
                <a:cs typeface="Lato"/>
                <a:sym typeface="Lato"/>
              </a:defRPr>
            </a:lvl6pPr>
            <a:lvl7pPr lvl="6" algn="r">
              <a:buNone/>
              <a:defRPr sz="1300">
                <a:solidFill>
                  <a:schemeClr val="dk2"/>
                </a:solidFill>
                <a:latin typeface="Lato"/>
                <a:ea typeface="Lato"/>
                <a:cs typeface="Lato"/>
                <a:sym typeface="Lato"/>
              </a:defRPr>
            </a:lvl7pPr>
            <a:lvl8pPr lvl="7" algn="r">
              <a:buNone/>
              <a:defRPr sz="1300">
                <a:solidFill>
                  <a:schemeClr val="dk2"/>
                </a:solidFill>
                <a:latin typeface="Lato"/>
                <a:ea typeface="Lato"/>
                <a:cs typeface="Lato"/>
                <a:sym typeface="Lato"/>
              </a:defRPr>
            </a:lvl8pPr>
            <a:lvl9pPr lvl="8" algn="r">
              <a:buNone/>
              <a:defRPr sz="13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mc:Choice Requires="p14">
      <p:transition spd="med" p14:dur="600">
        <p:fade thruBlk="1"/>
      </p:transition>
    </mc:Choice>
    <mc:Fallback>
      <p:transition spd="med">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6.png"/><Relationship Id="rId5" Type="http://schemas.openxmlformats.org/officeDocument/2006/relationships/image" Target="../media/image10.png"/><Relationship Id="rId6"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7.jpg"/><Relationship Id="rId5" Type="http://schemas.openxmlformats.org/officeDocument/2006/relationships/image" Target="../media/image5.png"/><Relationship Id="rId6"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
          <p:cNvSpPr/>
          <p:nvPr/>
        </p:nvSpPr>
        <p:spPr>
          <a:xfrm>
            <a:off x="1524000" y="0"/>
            <a:ext cx="9144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70" name="Google Shape;70;p1"/>
          <p:cNvSpPr/>
          <p:nvPr/>
        </p:nvSpPr>
        <p:spPr>
          <a:xfrm>
            <a:off x="5656780" y="851521"/>
            <a:ext cx="4638605" cy="5154967"/>
          </a:xfrm>
          <a:custGeom>
            <a:rect b="b" l="l" r="r" t="t"/>
            <a:pathLst>
              <a:path extrusionOk="0" h="5154967" w="6184806">
                <a:moveTo>
                  <a:pt x="363179" y="3125191"/>
                </a:moveTo>
                <a:cubicBezTo>
                  <a:pt x="363179" y="3125191"/>
                  <a:pt x="363179" y="3125191"/>
                  <a:pt x="898270" y="3125191"/>
                </a:cubicBezTo>
                <a:cubicBezTo>
                  <a:pt x="931786" y="3125191"/>
                  <a:pt x="964145" y="3143614"/>
                  <a:pt x="980326" y="3173551"/>
                </a:cubicBezTo>
                <a:cubicBezTo>
                  <a:pt x="980326" y="3173551"/>
                  <a:pt x="980326" y="3173551"/>
                  <a:pt x="1248448" y="3635277"/>
                </a:cubicBezTo>
                <a:cubicBezTo>
                  <a:pt x="1265784" y="3664063"/>
                  <a:pt x="1265784" y="3700909"/>
                  <a:pt x="1248448" y="3729695"/>
                </a:cubicBezTo>
                <a:cubicBezTo>
                  <a:pt x="1248448" y="3729695"/>
                  <a:pt x="1248448" y="3729695"/>
                  <a:pt x="980326" y="4191421"/>
                </a:cubicBezTo>
                <a:cubicBezTo>
                  <a:pt x="964145" y="4221358"/>
                  <a:pt x="931786" y="4239781"/>
                  <a:pt x="898270" y="4239781"/>
                </a:cubicBezTo>
                <a:cubicBezTo>
                  <a:pt x="898270" y="4239781"/>
                  <a:pt x="898270" y="4239781"/>
                  <a:pt x="363179" y="4239781"/>
                </a:cubicBezTo>
                <a:cubicBezTo>
                  <a:pt x="328508" y="4239781"/>
                  <a:pt x="297305" y="4221358"/>
                  <a:pt x="279969" y="4191421"/>
                </a:cubicBezTo>
                <a:cubicBezTo>
                  <a:pt x="279969" y="4191421"/>
                  <a:pt x="279969" y="4191421"/>
                  <a:pt x="13002" y="3729695"/>
                </a:cubicBezTo>
                <a:cubicBezTo>
                  <a:pt x="-4334" y="3700909"/>
                  <a:pt x="-4334" y="3664063"/>
                  <a:pt x="13002" y="3635277"/>
                </a:cubicBezTo>
                <a:cubicBezTo>
                  <a:pt x="13002" y="3635277"/>
                  <a:pt x="13002" y="3635277"/>
                  <a:pt x="279969" y="3173551"/>
                </a:cubicBezTo>
                <a:cubicBezTo>
                  <a:pt x="297305" y="3143614"/>
                  <a:pt x="328508" y="3125191"/>
                  <a:pt x="363179" y="3125191"/>
                </a:cubicBezTo>
                <a:close/>
                <a:moveTo>
                  <a:pt x="2489721" y="570035"/>
                </a:moveTo>
                <a:cubicBezTo>
                  <a:pt x="2489721" y="570035"/>
                  <a:pt x="2489721" y="570035"/>
                  <a:pt x="2764862" y="570035"/>
                </a:cubicBezTo>
                <a:lnTo>
                  <a:pt x="2796959" y="570035"/>
                </a:lnTo>
                <a:lnTo>
                  <a:pt x="2827587" y="622777"/>
                </a:lnTo>
                <a:cubicBezTo>
                  <a:pt x="2870233" y="696217"/>
                  <a:pt x="2919858" y="781675"/>
                  <a:pt x="2977604" y="881117"/>
                </a:cubicBezTo>
                <a:cubicBezTo>
                  <a:pt x="3004153" y="925204"/>
                  <a:pt x="3004153" y="981634"/>
                  <a:pt x="2977604" y="1025720"/>
                </a:cubicBezTo>
                <a:cubicBezTo>
                  <a:pt x="2977604" y="1025720"/>
                  <a:pt x="2977604" y="1025720"/>
                  <a:pt x="2566968" y="1732863"/>
                </a:cubicBezTo>
                <a:cubicBezTo>
                  <a:pt x="2542188" y="1778712"/>
                  <a:pt x="2492629" y="1806927"/>
                  <a:pt x="2441299" y="1806927"/>
                </a:cubicBezTo>
                <a:cubicBezTo>
                  <a:pt x="2441299" y="1806927"/>
                  <a:pt x="2441299" y="1806927"/>
                  <a:pt x="1621798" y="1806927"/>
                </a:cubicBezTo>
                <a:cubicBezTo>
                  <a:pt x="1608523" y="1806927"/>
                  <a:pt x="1595580" y="1805163"/>
                  <a:pt x="1583218" y="1801802"/>
                </a:cubicBezTo>
                <a:lnTo>
                  <a:pt x="1556683" y="1790677"/>
                </a:lnTo>
                <a:lnTo>
                  <a:pt x="1572899" y="1762630"/>
                </a:lnTo>
                <a:cubicBezTo>
                  <a:pt x="1719523" y="1509042"/>
                  <a:pt x="1907201" y="1184448"/>
                  <a:pt x="2147429" y="768968"/>
                </a:cubicBezTo>
                <a:cubicBezTo>
                  <a:pt x="2218739" y="645819"/>
                  <a:pt x="2347099" y="570035"/>
                  <a:pt x="2489721" y="570035"/>
                </a:cubicBezTo>
                <a:close/>
                <a:moveTo>
                  <a:pt x="1573268" y="0"/>
                </a:moveTo>
                <a:cubicBezTo>
                  <a:pt x="1573268" y="0"/>
                  <a:pt x="1573268" y="0"/>
                  <a:pt x="2497662" y="0"/>
                </a:cubicBezTo>
                <a:cubicBezTo>
                  <a:pt x="2555561" y="0"/>
                  <a:pt x="2611463" y="31828"/>
                  <a:pt x="2639415" y="83546"/>
                </a:cubicBezTo>
                <a:cubicBezTo>
                  <a:pt x="2639415" y="83546"/>
                  <a:pt x="2639415" y="83546"/>
                  <a:pt x="2887862" y="511387"/>
                </a:cubicBezTo>
                <a:lnTo>
                  <a:pt x="2915928" y="559720"/>
                </a:lnTo>
                <a:lnTo>
                  <a:pt x="2893844" y="559720"/>
                </a:lnTo>
                <a:lnTo>
                  <a:pt x="2789466" y="559720"/>
                </a:lnTo>
                <a:lnTo>
                  <a:pt x="2744122" y="481634"/>
                </a:lnTo>
                <a:cubicBezTo>
                  <a:pt x="2570885" y="183309"/>
                  <a:pt x="2570885" y="183309"/>
                  <a:pt x="2570885" y="183309"/>
                </a:cubicBezTo>
                <a:cubicBezTo>
                  <a:pt x="2546104" y="137459"/>
                  <a:pt x="2496545" y="109243"/>
                  <a:pt x="2445216" y="109243"/>
                </a:cubicBezTo>
                <a:cubicBezTo>
                  <a:pt x="1625714" y="109243"/>
                  <a:pt x="1625714" y="109243"/>
                  <a:pt x="1625714" y="109243"/>
                </a:cubicBezTo>
                <a:cubicBezTo>
                  <a:pt x="1572615" y="109243"/>
                  <a:pt x="1524825" y="137459"/>
                  <a:pt x="1498276" y="183309"/>
                </a:cubicBezTo>
                <a:cubicBezTo>
                  <a:pt x="1089410" y="890450"/>
                  <a:pt x="1089410" y="890450"/>
                  <a:pt x="1089410" y="890450"/>
                </a:cubicBezTo>
                <a:cubicBezTo>
                  <a:pt x="1062860" y="934537"/>
                  <a:pt x="1062860" y="990967"/>
                  <a:pt x="1089410" y="1035054"/>
                </a:cubicBezTo>
                <a:cubicBezTo>
                  <a:pt x="1498276" y="1742196"/>
                  <a:pt x="1498276" y="1742196"/>
                  <a:pt x="1498276" y="1742196"/>
                </a:cubicBezTo>
                <a:cubicBezTo>
                  <a:pt x="1511551" y="1765121"/>
                  <a:pt x="1530135" y="1783637"/>
                  <a:pt x="1552039" y="1796422"/>
                </a:cubicBezTo>
                <a:lnTo>
                  <a:pt x="1558260" y="1799029"/>
                </a:lnTo>
                <a:lnTo>
                  <a:pt x="1524911" y="1856707"/>
                </a:lnTo>
                <a:lnTo>
                  <a:pt x="1500108" y="1899604"/>
                </a:lnTo>
                <a:lnTo>
                  <a:pt x="1525834" y="1910390"/>
                </a:lnTo>
                <a:cubicBezTo>
                  <a:pt x="1539779" y="1914181"/>
                  <a:pt x="1554378" y="1916170"/>
                  <a:pt x="1569352" y="1916170"/>
                </a:cubicBezTo>
                <a:cubicBezTo>
                  <a:pt x="2493745" y="1916170"/>
                  <a:pt x="2493745" y="1916170"/>
                  <a:pt x="2493745" y="1916170"/>
                </a:cubicBezTo>
                <a:cubicBezTo>
                  <a:pt x="2551645" y="1916170"/>
                  <a:pt x="2607546" y="1884345"/>
                  <a:pt x="2635498" y="1832627"/>
                </a:cubicBezTo>
                <a:cubicBezTo>
                  <a:pt x="3098693" y="1034974"/>
                  <a:pt x="3098693" y="1034974"/>
                  <a:pt x="3098693" y="1034974"/>
                </a:cubicBezTo>
                <a:cubicBezTo>
                  <a:pt x="3128641" y="985246"/>
                  <a:pt x="3128641" y="921593"/>
                  <a:pt x="3098693" y="871863"/>
                </a:cubicBezTo>
                <a:cubicBezTo>
                  <a:pt x="3040794" y="772157"/>
                  <a:pt x="2990132" y="684914"/>
                  <a:pt x="2945803" y="608576"/>
                </a:cubicBezTo>
                <a:lnTo>
                  <a:pt x="2923422" y="570035"/>
                </a:lnTo>
                <a:lnTo>
                  <a:pt x="3027104" y="570035"/>
                </a:lnTo>
                <a:cubicBezTo>
                  <a:pt x="3349535" y="570035"/>
                  <a:pt x="3865424" y="570035"/>
                  <a:pt x="4690846" y="570035"/>
                </a:cubicBezTo>
                <a:cubicBezTo>
                  <a:pt x="4828714" y="570035"/>
                  <a:pt x="4961827" y="645819"/>
                  <a:pt x="5028384" y="768968"/>
                </a:cubicBezTo>
                <a:cubicBezTo>
                  <a:pt x="5028384" y="768968"/>
                  <a:pt x="5028384" y="768968"/>
                  <a:pt x="6131323" y="2668304"/>
                </a:cubicBezTo>
                <a:cubicBezTo>
                  <a:pt x="6202634" y="2786717"/>
                  <a:pt x="6202634" y="2938285"/>
                  <a:pt x="6131323" y="3056698"/>
                </a:cubicBezTo>
                <a:cubicBezTo>
                  <a:pt x="6131323" y="3056698"/>
                  <a:pt x="6131323" y="3056698"/>
                  <a:pt x="5028384" y="4956035"/>
                </a:cubicBezTo>
                <a:cubicBezTo>
                  <a:pt x="4961827" y="5079184"/>
                  <a:pt x="4828714" y="5154967"/>
                  <a:pt x="4690846" y="5154967"/>
                </a:cubicBezTo>
                <a:cubicBezTo>
                  <a:pt x="4690846" y="5154967"/>
                  <a:pt x="4690846" y="5154967"/>
                  <a:pt x="2489721" y="5154967"/>
                </a:cubicBezTo>
                <a:cubicBezTo>
                  <a:pt x="2347099" y="5154967"/>
                  <a:pt x="2218739" y="5079184"/>
                  <a:pt x="2147429" y="4956035"/>
                </a:cubicBezTo>
                <a:cubicBezTo>
                  <a:pt x="2147429" y="4956035"/>
                  <a:pt x="2147429" y="4956035"/>
                  <a:pt x="1049243" y="3056698"/>
                </a:cubicBezTo>
                <a:cubicBezTo>
                  <a:pt x="977932" y="2938285"/>
                  <a:pt x="977932" y="2786717"/>
                  <a:pt x="1049243" y="2668304"/>
                </a:cubicBezTo>
                <a:cubicBezTo>
                  <a:pt x="1049243" y="2668304"/>
                  <a:pt x="1049243" y="2668304"/>
                  <a:pt x="1457007" y="1963067"/>
                </a:cubicBezTo>
                <a:lnTo>
                  <a:pt x="1491373" y="1903634"/>
                </a:lnTo>
                <a:lnTo>
                  <a:pt x="1490164" y="1903127"/>
                </a:lnTo>
                <a:cubicBezTo>
                  <a:pt x="1465456" y="1888705"/>
                  <a:pt x="1444493" y="1867820"/>
                  <a:pt x="1429519" y="1841960"/>
                </a:cubicBezTo>
                <a:cubicBezTo>
                  <a:pt x="1429519" y="1841960"/>
                  <a:pt x="1429519" y="1841960"/>
                  <a:pt x="968320" y="1044307"/>
                </a:cubicBezTo>
                <a:cubicBezTo>
                  <a:pt x="938371" y="994579"/>
                  <a:pt x="938371" y="930926"/>
                  <a:pt x="968320" y="881196"/>
                </a:cubicBezTo>
                <a:cubicBezTo>
                  <a:pt x="968320" y="881196"/>
                  <a:pt x="968320" y="881196"/>
                  <a:pt x="1429519" y="83546"/>
                </a:cubicBezTo>
                <a:cubicBezTo>
                  <a:pt x="1459466" y="31828"/>
                  <a:pt x="1513373" y="0"/>
                  <a:pt x="1573268" y="0"/>
                </a:cubicBezTo>
                <a:close/>
              </a:path>
            </a:pathLst>
          </a:custGeom>
          <a:solidFill>
            <a:srgbClr val="7F7F7F">
              <a:alpha val="14901"/>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71" name="Google Shape;71;p1"/>
          <p:cNvSpPr txBox="1"/>
          <p:nvPr>
            <p:ph type="title"/>
          </p:nvPr>
        </p:nvSpPr>
        <p:spPr>
          <a:xfrm>
            <a:off x="609600" y="-47625"/>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US" sz="4000">
                <a:latin typeface="Oswald Medium"/>
                <a:ea typeface="Oswald Medium"/>
                <a:cs typeface="Oswald Medium"/>
                <a:sym typeface="Oswald Medium"/>
              </a:rPr>
              <a:t>SMART INDIA HACKATHON 2024</a:t>
            </a:r>
            <a:endParaRPr sz="4000">
              <a:latin typeface="Oswald Medium"/>
              <a:ea typeface="Oswald Medium"/>
              <a:cs typeface="Oswald Medium"/>
              <a:sym typeface="Oswald Medium"/>
            </a:endParaRPr>
          </a:p>
        </p:txBody>
      </p:sp>
      <p:sp>
        <p:nvSpPr>
          <p:cNvPr id="72" name="Google Shape;72;p1"/>
          <p:cNvSpPr txBox="1"/>
          <p:nvPr/>
        </p:nvSpPr>
        <p:spPr>
          <a:xfrm>
            <a:off x="331275" y="1896025"/>
            <a:ext cx="6840000" cy="3971100"/>
          </a:xfrm>
          <a:prstGeom prst="rect">
            <a:avLst/>
          </a:prstGeom>
          <a:noFill/>
          <a:ln>
            <a:noFill/>
          </a:ln>
        </p:spPr>
        <p:txBody>
          <a:bodyPr anchorCtr="0" anchor="t" bIns="45700" lIns="91425" spcFirstLastPara="1" rIns="91425" wrap="square" tIns="45700">
            <a:spAutoFit/>
          </a:bodyPr>
          <a:lstStyle/>
          <a:p>
            <a:pPr indent="-311150" lvl="0" marL="285750" marR="0" rtl="0" algn="just">
              <a:lnSpc>
                <a:spcPct val="200000"/>
              </a:lnSpc>
              <a:spcBef>
                <a:spcPts val="0"/>
              </a:spcBef>
              <a:spcAft>
                <a:spcPts val="0"/>
              </a:spcAft>
              <a:buClr>
                <a:schemeClr val="dk1"/>
              </a:buClr>
              <a:buSzPts val="2800"/>
              <a:buFont typeface="Oswald Medium"/>
              <a:buChar char="•"/>
            </a:pPr>
            <a:r>
              <a:rPr lang="en-US" sz="2800">
                <a:solidFill>
                  <a:schemeClr val="dk1"/>
                </a:solidFill>
                <a:latin typeface="Oswald Medium"/>
                <a:ea typeface="Oswald Medium"/>
                <a:cs typeface="Oswald Medium"/>
                <a:sym typeface="Oswald Medium"/>
              </a:rPr>
              <a:t>Problem Statement ID </a:t>
            </a:r>
            <a:r>
              <a:rPr lang="en-US" sz="2800">
                <a:solidFill>
                  <a:schemeClr val="dk1"/>
                </a:solidFill>
                <a:latin typeface="Oswald Medium"/>
                <a:ea typeface="Oswald Medium"/>
                <a:cs typeface="Oswald Medium"/>
                <a:sym typeface="Oswald Medium"/>
              </a:rPr>
              <a:t>-</a:t>
            </a:r>
            <a:r>
              <a:rPr lang="en-US" sz="2800">
                <a:solidFill>
                  <a:schemeClr val="dk1"/>
                </a:solidFill>
                <a:latin typeface="Oswald Medium"/>
                <a:ea typeface="Oswald Medium"/>
                <a:cs typeface="Oswald Medium"/>
                <a:sym typeface="Oswald Medium"/>
              </a:rPr>
              <a:t> </a:t>
            </a:r>
            <a:r>
              <a:rPr lang="en-US" sz="2800">
                <a:solidFill>
                  <a:schemeClr val="dk2"/>
                </a:solidFill>
                <a:latin typeface="Oswald Medium"/>
                <a:ea typeface="Oswald Medium"/>
                <a:cs typeface="Oswald Medium"/>
                <a:sym typeface="Oswald Medium"/>
              </a:rPr>
              <a:t>SIH1588</a:t>
            </a:r>
            <a:endParaRPr sz="2800">
              <a:solidFill>
                <a:schemeClr val="dk2"/>
              </a:solidFill>
              <a:latin typeface="Oswald Medium"/>
              <a:ea typeface="Oswald Medium"/>
              <a:cs typeface="Oswald Medium"/>
              <a:sym typeface="Oswald Medium"/>
            </a:endParaRPr>
          </a:p>
          <a:p>
            <a:pPr indent="-311150" lvl="0" marL="285750" marR="0" rtl="0" algn="just">
              <a:lnSpc>
                <a:spcPct val="200000"/>
              </a:lnSpc>
              <a:spcBef>
                <a:spcPts val="0"/>
              </a:spcBef>
              <a:spcAft>
                <a:spcPts val="0"/>
              </a:spcAft>
              <a:buClr>
                <a:schemeClr val="dk1"/>
              </a:buClr>
              <a:buSzPts val="2800"/>
              <a:buFont typeface="Oswald Medium"/>
              <a:buChar char="•"/>
            </a:pPr>
            <a:r>
              <a:rPr lang="en-US" sz="2800">
                <a:solidFill>
                  <a:schemeClr val="dk1"/>
                </a:solidFill>
                <a:latin typeface="Oswald Medium"/>
                <a:ea typeface="Oswald Medium"/>
                <a:cs typeface="Oswald Medium"/>
                <a:sym typeface="Oswald Medium"/>
              </a:rPr>
              <a:t>Problem Statement Title - </a:t>
            </a:r>
            <a:r>
              <a:rPr lang="en-US" sz="2800">
                <a:solidFill>
                  <a:schemeClr val="dk2"/>
                </a:solidFill>
                <a:latin typeface="Oswald Medium"/>
                <a:ea typeface="Oswald Medium"/>
                <a:cs typeface="Oswald Medium"/>
                <a:sym typeface="Oswald Medium"/>
              </a:rPr>
              <a:t>Student Innovation</a:t>
            </a:r>
            <a:endParaRPr sz="2800">
              <a:latin typeface="Oswald Medium"/>
              <a:ea typeface="Oswald Medium"/>
              <a:cs typeface="Oswald Medium"/>
              <a:sym typeface="Oswald Medium"/>
            </a:endParaRPr>
          </a:p>
          <a:p>
            <a:pPr indent="-311150" lvl="0" marL="285750" marR="0" rtl="0" algn="just">
              <a:lnSpc>
                <a:spcPct val="200000"/>
              </a:lnSpc>
              <a:spcBef>
                <a:spcPts val="0"/>
              </a:spcBef>
              <a:spcAft>
                <a:spcPts val="0"/>
              </a:spcAft>
              <a:buClr>
                <a:schemeClr val="dk1"/>
              </a:buClr>
              <a:buSzPts val="2800"/>
              <a:buFont typeface="Oswald Medium"/>
              <a:buChar char="•"/>
            </a:pPr>
            <a:r>
              <a:rPr lang="en-US" sz="2800">
                <a:solidFill>
                  <a:schemeClr val="dk1"/>
                </a:solidFill>
                <a:latin typeface="Oswald Medium"/>
                <a:ea typeface="Oswald Medium"/>
                <a:cs typeface="Oswald Medium"/>
                <a:sym typeface="Oswald Medium"/>
              </a:rPr>
              <a:t>PS Category - </a:t>
            </a:r>
            <a:r>
              <a:rPr lang="en-US" sz="2800">
                <a:solidFill>
                  <a:schemeClr val="dk2"/>
                </a:solidFill>
                <a:latin typeface="Oswald Medium"/>
                <a:ea typeface="Oswald Medium"/>
                <a:cs typeface="Oswald Medium"/>
                <a:sym typeface="Oswald Medium"/>
              </a:rPr>
              <a:t>Software</a:t>
            </a:r>
            <a:endParaRPr sz="2800">
              <a:solidFill>
                <a:schemeClr val="dk2"/>
              </a:solidFill>
              <a:latin typeface="Oswald Medium"/>
              <a:ea typeface="Oswald Medium"/>
              <a:cs typeface="Oswald Medium"/>
              <a:sym typeface="Oswald Medium"/>
            </a:endParaRPr>
          </a:p>
          <a:p>
            <a:pPr indent="-311150" lvl="0" marL="285750" marR="0" rtl="0" algn="just">
              <a:lnSpc>
                <a:spcPct val="200000"/>
              </a:lnSpc>
              <a:spcBef>
                <a:spcPts val="0"/>
              </a:spcBef>
              <a:spcAft>
                <a:spcPts val="0"/>
              </a:spcAft>
              <a:buClr>
                <a:schemeClr val="dk1"/>
              </a:buClr>
              <a:buSzPts val="2800"/>
              <a:buFont typeface="Oswald Medium"/>
              <a:buChar char="•"/>
            </a:pPr>
            <a:r>
              <a:rPr lang="en-US" sz="2800">
                <a:solidFill>
                  <a:schemeClr val="dk1"/>
                </a:solidFill>
                <a:latin typeface="Oswald Medium"/>
                <a:ea typeface="Oswald Medium"/>
                <a:cs typeface="Oswald Medium"/>
                <a:sym typeface="Oswald Medium"/>
              </a:rPr>
              <a:t>Team ID - </a:t>
            </a:r>
            <a:r>
              <a:rPr lang="en-US" sz="2800">
                <a:solidFill>
                  <a:schemeClr val="dk2"/>
                </a:solidFill>
                <a:latin typeface="Oswald Medium"/>
                <a:ea typeface="Oswald Medium"/>
                <a:cs typeface="Oswald Medium"/>
                <a:sym typeface="Oswald Medium"/>
              </a:rPr>
              <a:t>89</a:t>
            </a:r>
            <a:endParaRPr sz="2800">
              <a:solidFill>
                <a:schemeClr val="dk2"/>
              </a:solidFill>
              <a:latin typeface="Oswald Medium"/>
              <a:ea typeface="Oswald Medium"/>
              <a:cs typeface="Oswald Medium"/>
              <a:sym typeface="Oswald Medium"/>
            </a:endParaRPr>
          </a:p>
          <a:p>
            <a:pPr indent="-311150" lvl="0" marL="285750" marR="0" rtl="0" algn="just">
              <a:lnSpc>
                <a:spcPct val="200000"/>
              </a:lnSpc>
              <a:spcBef>
                <a:spcPts val="0"/>
              </a:spcBef>
              <a:spcAft>
                <a:spcPts val="0"/>
              </a:spcAft>
              <a:buClr>
                <a:schemeClr val="dk1"/>
              </a:buClr>
              <a:buSzPts val="2800"/>
              <a:buFont typeface="Oswald Medium"/>
              <a:buChar char="•"/>
            </a:pPr>
            <a:r>
              <a:rPr lang="en-US" sz="2800">
                <a:solidFill>
                  <a:schemeClr val="dk1"/>
                </a:solidFill>
                <a:latin typeface="Oswald Medium"/>
                <a:ea typeface="Oswald Medium"/>
                <a:cs typeface="Oswald Medium"/>
                <a:sym typeface="Oswald Medium"/>
              </a:rPr>
              <a:t>Team Name </a:t>
            </a:r>
            <a:r>
              <a:rPr lang="en-US" sz="2800">
                <a:solidFill>
                  <a:schemeClr val="dk1"/>
                </a:solidFill>
                <a:latin typeface="Oswald Medium"/>
                <a:ea typeface="Oswald Medium"/>
                <a:cs typeface="Oswald Medium"/>
                <a:sym typeface="Oswald Medium"/>
              </a:rPr>
              <a:t>- </a:t>
            </a:r>
            <a:r>
              <a:rPr lang="en-US" sz="2800">
                <a:solidFill>
                  <a:schemeClr val="dk2"/>
                </a:solidFill>
                <a:latin typeface="Oswald Medium"/>
                <a:ea typeface="Oswald Medium"/>
                <a:cs typeface="Oswald Medium"/>
                <a:sym typeface="Oswald Medium"/>
              </a:rPr>
              <a:t>GeoGurus</a:t>
            </a:r>
            <a:endParaRPr sz="2800">
              <a:solidFill>
                <a:schemeClr val="dk2"/>
              </a:solidFill>
              <a:latin typeface="Oswald Medium"/>
              <a:ea typeface="Oswald Medium"/>
              <a:cs typeface="Oswald Medium"/>
              <a:sym typeface="Oswald Medium"/>
            </a:endParaRPr>
          </a:p>
        </p:txBody>
      </p:sp>
      <p:pic>
        <p:nvPicPr>
          <p:cNvPr id="73" name="Google Shape;73;p1"/>
          <p:cNvPicPr preferRelativeResize="0"/>
          <p:nvPr/>
        </p:nvPicPr>
        <p:blipFill rotWithShape="1">
          <a:blip r:embed="rId3">
            <a:alphaModFix/>
          </a:blip>
          <a:srcRect b="0" l="0" r="0" t="0"/>
          <a:stretch/>
        </p:blipFill>
        <p:spPr>
          <a:xfrm>
            <a:off x="9874006" y="0"/>
            <a:ext cx="2246575" cy="1149075"/>
          </a:xfrm>
          <a:prstGeom prst="rect">
            <a:avLst/>
          </a:prstGeom>
          <a:noFill/>
          <a:ln>
            <a:noFill/>
          </a:ln>
        </p:spPr>
      </p:pic>
      <p:pic>
        <p:nvPicPr>
          <p:cNvPr id="74" name="Google Shape;74;p1"/>
          <p:cNvPicPr preferRelativeResize="0"/>
          <p:nvPr/>
        </p:nvPicPr>
        <p:blipFill>
          <a:blip r:embed="rId4">
            <a:alphaModFix/>
          </a:blip>
          <a:stretch>
            <a:fillRect/>
          </a:stretch>
        </p:blipFill>
        <p:spPr>
          <a:xfrm>
            <a:off x="7171275" y="2858675"/>
            <a:ext cx="4813500" cy="30084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74"/>
                                        </p:tgtEl>
                                        <p:attrNameLst>
                                          <p:attrName>style.visibility</p:attrName>
                                        </p:attrNameLst>
                                      </p:cBhvr>
                                      <p:to>
                                        <p:strVal val="visible"/>
                                      </p:to>
                                    </p:set>
                                    <p:animEffect filter="fade" transition="in">
                                      <p:cBhvr>
                                        <p:cTn dur="1000"/>
                                        <p:tgtEl>
                                          <p:spTgt spid="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2"/>
          <p:cNvSpPr txBox="1"/>
          <p:nvPr>
            <p:ph type="title"/>
          </p:nvPr>
        </p:nvSpPr>
        <p:spPr>
          <a:xfrm>
            <a:off x="-10800" y="0"/>
            <a:ext cx="121920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b="0" lang="en-US" sz="4000">
                <a:latin typeface="Oswald Medium"/>
                <a:ea typeface="Oswald Medium"/>
                <a:cs typeface="Oswald Medium"/>
                <a:sym typeface="Oswald Medium"/>
              </a:rPr>
              <a:t>IDEA </a:t>
            </a:r>
            <a:endParaRPr b="0" sz="4000">
              <a:latin typeface="Oswald Medium"/>
              <a:ea typeface="Oswald Medium"/>
              <a:cs typeface="Oswald Medium"/>
              <a:sym typeface="Oswald Medium"/>
            </a:endParaRPr>
          </a:p>
        </p:txBody>
      </p:sp>
      <p:sp>
        <p:nvSpPr>
          <p:cNvPr id="81" name="Google Shape;81;p2"/>
          <p:cNvSpPr txBox="1"/>
          <p:nvPr/>
        </p:nvSpPr>
        <p:spPr>
          <a:xfrm>
            <a:off x="0" y="1892350"/>
            <a:ext cx="11998200" cy="3860400"/>
          </a:xfrm>
          <a:prstGeom prst="rect">
            <a:avLst/>
          </a:prstGeom>
          <a:noFill/>
          <a:ln>
            <a:noFill/>
          </a:ln>
        </p:spPr>
        <p:txBody>
          <a:bodyPr anchorCtr="0" anchor="t" bIns="45700" lIns="91425" spcFirstLastPara="1" rIns="91425" wrap="square" tIns="45700">
            <a:spAutoFit/>
          </a:bodyPr>
          <a:lstStyle/>
          <a:p>
            <a:pPr indent="-381000" lvl="0" marL="457200" rtl="0" algn="just">
              <a:lnSpc>
                <a:spcPct val="115000"/>
              </a:lnSpc>
              <a:spcBef>
                <a:spcPts val="0"/>
              </a:spcBef>
              <a:spcAft>
                <a:spcPts val="0"/>
              </a:spcAft>
              <a:buClr>
                <a:schemeClr val="dk2"/>
              </a:buClr>
              <a:buSzPts val="2400"/>
              <a:buFont typeface="Oswald Medium"/>
              <a:buChar char="➢"/>
            </a:pPr>
            <a:r>
              <a:rPr lang="en-US" sz="2400">
                <a:solidFill>
                  <a:schemeClr val="dk2"/>
                </a:solidFill>
                <a:latin typeface="Oswald Medium"/>
                <a:ea typeface="Oswald Medium"/>
                <a:cs typeface="Oswald Medium"/>
                <a:sym typeface="Oswald Medium"/>
              </a:rPr>
              <a:t>GPS technology to revolutionize highway toll collection and road safety. By automatically calculating tolls based on distance traveled and monitoring vehicle speeds, it ensures fair charges and discourages speeding. </a:t>
            </a:r>
            <a:endParaRPr sz="2400">
              <a:solidFill>
                <a:schemeClr val="dk2"/>
              </a:solidFill>
              <a:latin typeface="Oswald Medium"/>
              <a:ea typeface="Oswald Medium"/>
              <a:cs typeface="Oswald Medium"/>
              <a:sym typeface="Oswald Medium"/>
            </a:endParaRPr>
          </a:p>
          <a:p>
            <a:pPr indent="0" lvl="0" marL="457200" rtl="0" algn="just">
              <a:lnSpc>
                <a:spcPct val="115000"/>
              </a:lnSpc>
              <a:spcBef>
                <a:spcPts val="0"/>
              </a:spcBef>
              <a:spcAft>
                <a:spcPts val="0"/>
              </a:spcAft>
              <a:buNone/>
            </a:pPr>
            <a:r>
              <a:t/>
            </a:r>
            <a:endParaRPr sz="2400">
              <a:solidFill>
                <a:schemeClr val="dk2"/>
              </a:solidFill>
              <a:latin typeface="Oswald Medium"/>
              <a:ea typeface="Oswald Medium"/>
              <a:cs typeface="Oswald Medium"/>
              <a:sym typeface="Oswald Medium"/>
            </a:endParaRPr>
          </a:p>
          <a:p>
            <a:pPr indent="-381000" lvl="0" marL="457200" rtl="0" algn="just">
              <a:lnSpc>
                <a:spcPct val="115000"/>
              </a:lnSpc>
              <a:spcBef>
                <a:spcPts val="0"/>
              </a:spcBef>
              <a:spcAft>
                <a:spcPts val="0"/>
              </a:spcAft>
              <a:buClr>
                <a:schemeClr val="dk2"/>
              </a:buClr>
              <a:buSzPts val="2400"/>
              <a:buFont typeface="Oswald Medium"/>
              <a:buChar char="➢"/>
            </a:pPr>
            <a:r>
              <a:rPr lang="en-US" sz="2400">
                <a:solidFill>
                  <a:schemeClr val="dk2"/>
                </a:solidFill>
                <a:latin typeface="Oswald Medium"/>
                <a:ea typeface="Oswald Medium"/>
                <a:cs typeface="Oswald Medium"/>
                <a:sym typeface="Oswald Medium"/>
              </a:rPr>
              <a:t>The system delivers real-time notifications for toll deductions and penalties, eliminating the need for traditional toll booths. </a:t>
            </a:r>
            <a:endParaRPr sz="2400">
              <a:solidFill>
                <a:schemeClr val="dk2"/>
              </a:solidFill>
              <a:latin typeface="Oswald Medium"/>
              <a:ea typeface="Oswald Medium"/>
              <a:cs typeface="Oswald Medium"/>
              <a:sym typeface="Oswald Medium"/>
            </a:endParaRPr>
          </a:p>
          <a:p>
            <a:pPr indent="0" lvl="0" marL="457200" rtl="0" algn="just">
              <a:lnSpc>
                <a:spcPct val="115000"/>
              </a:lnSpc>
              <a:spcBef>
                <a:spcPts val="0"/>
              </a:spcBef>
              <a:spcAft>
                <a:spcPts val="0"/>
              </a:spcAft>
              <a:buNone/>
            </a:pPr>
            <a:r>
              <a:t/>
            </a:r>
            <a:endParaRPr sz="2400">
              <a:solidFill>
                <a:schemeClr val="dk2"/>
              </a:solidFill>
              <a:latin typeface="Oswald Medium"/>
              <a:ea typeface="Oswald Medium"/>
              <a:cs typeface="Oswald Medium"/>
              <a:sym typeface="Oswald Medium"/>
            </a:endParaRPr>
          </a:p>
          <a:p>
            <a:pPr indent="-381000" lvl="0" marL="457200" rtl="0" algn="just">
              <a:lnSpc>
                <a:spcPct val="115000"/>
              </a:lnSpc>
              <a:spcBef>
                <a:spcPts val="0"/>
              </a:spcBef>
              <a:spcAft>
                <a:spcPts val="0"/>
              </a:spcAft>
              <a:buClr>
                <a:schemeClr val="dk2"/>
              </a:buClr>
              <a:buSzPts val="2400"/>
              <a:buFont typeface="Oswald Medium"/>
              <a:buChar char="➢"/>
            </a:pPr>
            <a:r>
              <a:rPr lang="en-US" sz="2400">
                <a:solidFill>
                  <a:schemeClr val="dk2"/>
                </a:solidFill>
                <a:latin typeface="Oswald Medium"/>
                <a:ea typeface="Oswald Medium"/>
                <a:cs typeface="Oswald Medium"/>
                <a:sym typeface="Oswald Medium"/>
              </a:rPr>
              <a:t>This modern approach reduces traffic congestion, enhances user convenience, and promotes safer driving practices, leading to a smoother and more efficient road experience.</a:t>
            </a:r>
            <a:endParaRPr sz="2400">
              <a:solidFill>
                <a:schemeClr val="dk2"/>
              </a:solidFill>
              <a:latin typeface="Oswald Medium"/>
              <a:ea typeface="Oswald Medium"/>
              <a:cs typeface="Oswald Medium"/>
              <a:sym typeface="Oswald Medium"/>
            </a:endParaRPr>
          </a:p>
        </p:txBody>
      </p:sp>
      <p:sp>
        <p:nvSpPr>
          <p:cNvPr id="82" name="Google Shape;82;p2"/>
          <p:cNvSpPr txBox="1"/>
          <p:nvPr>
            <p:ph idx="11" type="ftr"/>
          </p:nvPr>
        </p:nvSpPr>
        <p:spPr>
          <a:xfrm>
            <a:off x="4648200" y="6356353"/>
            <a:ext cx="3204000" cy="3651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solidFill>
                  <a:schemeClr val="lt1"/>
                </a:solidFill>
              </a:rPr>
              <a:t>@SIH Idea submission- Template</a:t>
            </a:r>
            <a:endParaRPr>
              <a:solidFill>
                <a:schemeClr val="lt1"/>
              </a:solidFill>
            </a:endParaRPr>
          </a:p>
        </p:txBody>
      </p:sp>
      <p:pic>
        <p:nvPicPr>
          <p:cNvPr id="83" name="Google Shape;83;p2"/>
          <p:cNvPicPr preferRelativeResize="0"/>
          <p:nvPr/>
        </p:nvPicPr>
        <p:blipFill rotWithShape="1">
          <a:blip r:embed="rId3">
            <a:alphaModFix/>
          </a:blip>
          <a:srcRect b="0" l="0" r="0" t="0"/>
          <a:stretch/>
        </p:blipFill>
        <p:spPr>
          <a:xfrm>
            <a:off x="9945424" y="26590"/>
            <a:ext cx="2246575" cy="1149075"/>
          </a:xfrm>
          <a:prstGeom prst="rect">
            <a:avLst/>
          </a:prstGeom>
          <a:noFill/>
          <a:ln>
            <a:noFill/>
          </a:ln>
        </p:spPr>
      </p:pic>
      <p:sp>
        <p:nvSpPr>
          <p:cNvPr id="84" name="Google Shape;84;p2"/>
          <p:cNvSpPr txBox="1"/>
          <p:nvPr>
            <p:ph idx="1" type="body"/>
          </p:nvPr>
        </p:nvSpPr>
        <p:spPr>
          <a:xfrm>
            <a:off x="826500" y="885475"/>
            <a:ext cx="10403100" cy="622200"/>
          </a:xfrm>
          <a:prstGeom prst="rect">
            <a:avLst/>
          </a:prstGeom>
          <a:noFill/>
          <a:ln>
            <a:noFill/>
          </a:ln>
        </p:spPr>
        <p:txBody>
          <a:bodyPr anchorCtr="0" anchor="t" bIns="45700" lIns="91425" spcFirstLastPara="1" rIns="91425" wrap="square" tIns="45700">
            <a:noAutofit/>
          </a:bodyPr>
          <a:lstStyle/>
          <a:p>
            <a:pPr indent="0" lvl="0" marL="0" rtl="0" algn="ctr">
              <a:spcBef>
                <a:spcPts val="640"/>
              </a:spcBef>
              <a:spcAft>
                <a:spcPts val="0"/>
              </a:spcAft>
              <a:buClr>
                <a:schemeClr val="dk1"/>
              </a:buClr>
              <a:buSzPts val="3200"/>
              <a:buNone/>
            </a:pPr>
            <a:r>
              <a:rPr b="1" lang="en-US" sz="3600">
                <a:solidFill>
                  <a:srgbClr val="0070C0"/>
                </a:solidFill>
                <a:latin typeface="Amatic SC"/>
                <a:ea typeface="Amatic SC"/>
                <a:cs typeface="Amatic SC"/>
                <a:sym typeface="Amatic SC"/>
              </a:rPr>
              <a:t>GPS Based Toll Tracking System</a:t>
            </a:r>
            <a:endParaRPr b="1" sz="3600">
              <a:solidFill>
                <a:srgbClr val="0070C0"/>
              </a:solidFill>
              <a:latin typeface="Amatic SC"/>
              <a:ea typeface="Amatic SC"/>
              <a:cs typeface="Amatic SC"/>
              <a:sym typeface="Amatic SC"/>
            </a:endParaRPr>
          </a:p>
        </p:txBody>
      </p:sp>
      <p:sp>
        <p:nvSpPr>
          <p:cNvPr id="85" name="Google Shape;85;p2"/>
          <p:cNvSpPr txBox="1"/>
          <p:nvPr/>
        </p:nvSpPr>
        <p:spPr>
          <a:xfrm>
            <a:off x="284225" y="223175"/>
            <a:ext cx="2154900" cy="62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4000">
                <a:solidFill>
                  <a:schemeClr val="dk1"/>
                </a:solidFill>
                <a:latin typeface="Oswald Medium"/>
                <a:ea typeface="Oswald Medium"/>
                <a:cs typeface="Oswald Medium"/>
                <a:sym typeface="Oswald Medium"/>
              </a:rPr>
              <a:t>Geo</a:t>
            </a:r>
            <a:r>
              <a:rPr lang="en-US" sz="4000">
                <a:solidFill>
                  <a:srgbClr val="0070C0"/>
                </a:solidFill>
                <a:latin typeface="Oswald Medium"/>
                <a:ea typeface="Oswald Medium"/>
                <a:cs typeface="Oswald Medium"/>
                <a:sym typeface="Oswald Medium"/>
              </a:rPr>
              <a:t>Gurus</a:t>
            </a:r>
            <a:endParaRPr sz="2400">
              <a:solidFill>
                <a:srgbClr val="0070C0"/>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1000"/>
                                        <p:tgtEl>
                                          <p:spTgt spid="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g287792275d0_0_0"/>
          <p:cNvSpPr txBox="1"/>
          <p:nvPr>
            <p:ph type="title"/>
          </p:nvPr>
        </p:nvSpPr>
        <p:spPr>
          <a:xfrm>
            <a:off x="609600" y="-178125"/>
            <a:ext cx="10972800" cy="11430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CURRENT </a:t>
            </a:r>
            <a:r>
              <a:rPr lang="en-US">
                <a:solidFill>
                  <a:srgbClr val="4A86E8"/>
                </a:solidFill>
              </a:rPr>
              <a:t>SCENARIOS</a:t>
            </a:r>
            <a:endParaRPr>
              <a:solidFill>
                <a:srgbClr val="4A86E8"/>
              </a:solidFill>
            </a:endParaRPr>
          </a:p>
        </p:txBody>
      </p:sp>
      <p:sp>
        <p:nvSpPr>
          <p:cNvPr id="92" name="Google Shape;92;g287792275d0_0_0"/>
          <p:cNvSpPr txBox="1"/>
          <p:nvPr>
            <p:ph idx="1" type="body"/>
          </p:nvPr>
        </p:nvSpPr>
        <p:spPr>
          <a:xfrm>
            <a:off x="609600" y="1095375"/>
            <a:ext cx="11387100" cy="5626200"/>
          </a:xfrm>
          <a:prstGeom prst="rect">
            <a:avLst/>
          </a:prstGeom>
        </p:spPr>
        <p:txBody>
          <a:bodyPr anchorCtr="0" anchor="t" bIns="45700" lIns="91425" spcFirstLastPara="1" rIns="91425" wrap="square" tIns="45700">
            <a:normAutofit/>
          </a:bodyPr>
          <a:lstStyle/>
          <a:p>
            <a:pPr indent="0" lvl="0" marL="0" rtl="0" algn="l">
              <a:spcBef>
                <a:spcPts val="360"/>
              </a:spcBef>
              <a:spcAft>
                <a:spcPts val="0"/>
              </a:spcAft>
              <a:buNone/>
            </a:pPr>
            <a:r>
              <a:t/>
            </a:r>
            <a:endParaRPr sz="2800">
              <a:solidFill>
                <a:schemeClr val="dk1"/>
              </a:solidFill>
              <a:latin typeface="Oswald"/>
              <a:ea typeface="Oswald"/>
              <a:cs typeface="Oswald"/>
              <a:sym typeface="Oswald"/>
            </a:endParaRPr>
          </a:p>
        </p:txBody>
      </p:sp>
      <p:pic>
        <p:nvPicPr>
          <p:cNvPr id="93" name="Google Shape;93;g287792275d0_0_0"/>
          <p:cNvPicPr preferRelativeResize="0"/>
          <p:nvPr/>
        </p:nvPicPr>
        <p:blipFill rotWithShape="1">
          <a:blip r:embed="rId3">
            <a:alphaModFix/>
          </a:blip>
          <a:srcRect b="6447" l="-6955" r="15438" t="18228"/>
          <a:stretch/>
        </p:blipFill>
        <p:spPr>
          <a:xfrm>
            <a:off x="7690975" y="1095375"/>
            <a:ext cx="4305724" cy="2191774"/>
          </a:xfrm>
          <a:prstGeom prst="rect">
            <a:avLst/>
          </a:prstGeom>
          <a:noFill/>
          <a:ln>
            <a:noFill/>
          </a:ln>
        </p:spPr>
      </p:pic>
      <p:sp>
        <p:nvSpPr>
          <p:cNvPr id="94" name="Google Shape;94;g287792275d0_0_0"/>
          <p:cNvSpPr txBox="1"/>
          <p:nvPr/>
        </p:nvSpPr>
        <p:spPr>
          <a:xfrm>
            <a:off x="5284800" y="6109850"/>
            <a:ext cx="1723800" cy="6234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US" sz="2400">
                <a:solidFill>
                  <a:srgbClr val="4A86E8"/>
                </a:solidFill>
                <a:latin typeface="Oswald"/>
                <a:ea typeface="Oswald"/>
                <a:cs typeface="Oswald"/>
                <a:sym typeface="Oswald"/>
              </a:rPr>
              <a:t>Overspeeding</a:t>
            </a:r>
            <a:endParaRPr sz="2400">
              <a:solidFill>
                <a:srgbClr val="4A86E8"/>
              </a:solidFill>
              <a:latin typeface="Oswald"/>
              <a:ea typeface="Oswald"/>
              <a:cs typeface="Oswald"/>
              <a:sym typeface="Oswald"/>
            </a:endParaRPr>
          </a:p>
        </p:txBody>
      </p:sp>
      <p:pic>
        <p:nvPicPr>
          <p:cNvPr id="95" name="Google Shape;95;g287792275d0_0_0"/>
          <p:cNvPicPr preferRelativeResize="0"/>
          <p:nvPr/>
        </p:nvPicPr>
        <p:blipFill>
          <a:blip r:embed="rId4">
            <a:alphaModFix/>
          </a:blip>
          <a:stretch>
            <a:fillRect/>
          </a:stretch>
        </p:blipFill>
        <p:spPr>
          <a:xfrm>
            <a:off x="4139050" y="3918064"/>
            <a:ext cx="3913900" cy="2191786"/>
          </a:xfrm>
          <a:prstGeom prst="rect">
            <a:avLst/>
          </a:prstGeom>
          <a:noFill/>
          <a:ln>
            <a:noFill/>
          </a:ln>
        </p:spPr>
      </p:pic>
      <p:pic>
        <p:nvPicPr>
          <p:cNvPr id="96" name="Google Shape;96;g287792275d0_0_0"/>
          <p:cNvPicPr preferRelativeResize="0"/>
          <p:nvPr/>
        </p:nvPicPr>
        <p:blipFill rotWithShape="1">
          <a:blip r:embed="rId5">
            <a:alphaModFix/>
          </a:blip>
          <a:srcRect b="0" l="0" r="10658" t="0"/>
          <a:stretch/>
        </p:blipFill>
        <p:spPr>
          <a:xfrm>
            <a:off x="296450" y="1095375"/>
            <a:ext cx="3777651" cy="2342949"/>
          </a:xfrm>
          <a:prstGeom prst="rect">
            <a:avLst/>
          </a:prstGeom>
          <a:noFill/>
          <a:ln>
            <a:noFill/>
          </a:ln>
        </p:spPr>
      </p:pic>
      <p:pic>
        <p:nvPicPr>
          <p:cNvPr id="97" name="Google Shape;97;g287792275d0_0_0"/>
          <p:cNvPicPr preferRelativeResize="0"/>
          <p:nvPr/>
        </p:nvPicPr>
        <p:blipFill>
          <a:blip r:embed="rId6">
            <a:alphaModFix/>
          </a:blip>
          <a:stretch>
            <a:fillRect/>
          </a:stretch>
        </p:blipFill>
        <p:spPr>
          <a:xfrm>
            <a:off x="5185575" y="2667000"/>
            <a:ext cx="1820850" cy="1019675"/>
          </a:xfrm>
          <a:prstGeom prst="rect">
            <a:avLst/>
          </a:prstGeom>
          <a:noFill/>
          <a:ln>
            <a:noFill/>
          </a:ln>
        </p:spPr>
      </p:pic>
      <p:sp>
        <p:nvSpPr>
          <p:cNvPr id="98" name="Google Shape;98;g287792275d0_0_0"/>
          <p:cNvSpPr txBox="1"/>
          <p:nvPr/>
        </p:nvSpPr>
        <p:spPr>
          <a:xfrm>
            <a:off x="1229500" y="3388425"/>
            <a:ext cx="1723800" cy="3651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US" sz="2400">
                <a:solidFill>
                  <a:schemeClr val="dk1"/>
                </a:solidFill>
                <a:latin typeface="Oswald"/>
                <a:ea typeface="Oswald"/>
                <a:cs typeface="Oswald"/>
                <a:sym typeface="Oswald"/>
              </a:rPr>
              <a:t>Infrastructure</a:t>
            </a:r>
            <a:endParaRPr sz="2400">
              <a:solidFill>
                <a:schemeClr val="dk1"/>
              </a:solidFill>
              <a:latin typeface="Oswald"/>
              <a:ea typeface="Oswald"/>
              <a:cs typeface="Oswald"/>
              <a:sym typeface="Oswald"/>
            </a:endParaRPr>
          </a:p>
        </p:txBody>
      </p:sp>
      <p:sp>
        <p:nvSpPr>
          <p:cNvPr id="99" name="Google Shape;99;g287792275d0_0_0"/>
          <p:cNvSpPr txBox="1"/>
          <p:nvPr/>
        </p:nvSpPr>
        <p:spPr>
          <a:xfrm flipH="1" rot="10800000">
            <a:off x="9238700" y="3293924"/>
            <a:ext cx="2433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400">
              <a:solidFill>
                <a:schemeClr val="dk2"/>
              </a:solidFill>
              <a:latin typeface="Lato"/>
              <a:ea typeface="Lato"/>
              <a:cs typeface="Lato"/>
              <a:sym typeface="Lato"/>
            </a:endParaRPr>
          </a:p>
        </p:txBody>
      </p:sp>
      <p:sp>
        <p:nvSpPr>
          <p:cNvPr id="100" name="Google Shape;100;g287792275d0_0_0"/>
          <p:cNvSpPr txBox="1"/>
          <p:nvPr/>
        </p:nvSpPr>
        <p:spPr>
          <a:xfrm>
            <a:off x="9036100" y="3346275"/>
            <a:ext cx="2247900" cy="4494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US" sz="2400">
                <a:solidFill>
                  <a:schemeClr val="dk1"/>
                </a:solidFill>
                <a:latin typeface="Oswald"/>
                <a:ea typeface="Oswald"/>
                <a:cs typeface="Oswald"/>
                <a:sym typeface="Oswald"/>
              </a:rPr>
              <a:t>Traffic Congestion</a:t>
            </a:r>
            <a:endParaRPr sz="2400">
              <a:solidFill>
                <a:schemeClr val="dk1"/>
              </a:solidFill>
              <a:latin typeface="Oswald"/>
              <a:ea typeface="Oswald"/>
              <a:cs typeface="Oswald"/>
              <a:sym typeface="Oswa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3" presetSubtype="16">
                                  <p:stCondLst>
                                    <p:cond delay="0"/>
                                  </p:stCondLst>
                                  <p:childTnLst>
                                    <p:set>
                                      <p:cBhvr>
                                        <p:cTn dur="1" fill="hold">
                                          <p:stCondLst>
                                            <p:cond delay="0"/>
                                          </p:stCondLst>
                                        </p:cTn>
                                        <p:tgtEl>
                                          <p:spTgt spid="97"/>
                                        </p:tgtEl>
                                        <p:attrNameLst>
                                          <p:attrName>style.visibility</p:attrName>
                                        </p:attrNameLst>
                                      </p:cBhvr>
                                      <p:to>
                                        <p:strVal val="visible"/>
                                      </p:to>
                                    </p:set>
                                    <p:anim calcmode="lin" valueType="num">
                                      <p:cBhvr additive="base">
                                        <p:cTn dur="1000"/>
                                        <p:tgtEl>
                                          <p:spTgt spid="97"/>
                                        </p:tgtEl>
                                        <p:attrNameLst>
                                          <p:attrName>ppt_w</p:attrName>
                                        </p:attrNameLst>
                                      </p:cBhvr>
                                      <p:tavLst>
                                        <p:tav fmla="" tm="0">
                                          <p:val>
                                            <p:strVal val="0"/>
                                          </p:val>
                                        </p:tav>
                                        <p:tav fmla="" tm="100000">
                                          <p:val>
                                            <p:strVal val="#ppt_w"/>
                                          </p:val>
                                        </p:tav>
                                      </p:tavLst>
                                    </p:anim>
                                    <p:anim calcmode="lin" valueType="num">
                                      <p:cBhvr additive="base">
                                        <p:cTn dur="1000"/>
                                        <p:tgtEl>
                                          <p:spTgt spid="97"/>
                                        </p:tgtEl>
                                        <p:attrNameLst>
                                          <p:attrName>ppt_h</p:attrName>
                                        </p:attrNameLst>
                                      </p:cBhvr>
                                      <p:tavLst>
                                        <p:tav fmla="" tm="0">
                                          <p:val>
                                            <p:strVal val="0"/>
                                          </p:val>
                                        </p:tav>
                                        <p:tav fmla="" tm="100000">
                                          <p:val>
                                            <p:strVal val="#ppt_h"/>
                                          </p:val>
                                        </p:tav>
                                      </p:tavLst>
                                    </p:anim>
                                  </p:childTnLst>
                                </p:cTn>
                              </p:par>
                              <p:par>
                                <p:cTn fill="hold" nodeType="withEffect" presetClass="entr" presetID="10" presetSubtype="0">
                                  <p:stCondLst>
                                    <p:cond delay="0"/>
                                  </p:stCondLst>
                                  <p:childTnLst>
                                    <p:set>
                                      <p:cBhvr>
                                        <p:cTn dur="1" fill="hold">
                                          <p:stCondLst>
                                            <p:cond delay="0"/>
                                          </p:stCondLst>
                                        </p:cTn>
                                        <p:tgtEl>
                                          <p:spTgt spid="93"/>
                                        </p:tgtEl>
                                        <p:attrNameLst>
                                          <p:attrName>style.visibility</p:attrName>
                                        </p:attrNameLst>
                                      </p:cBhvr>
                                      <p:to>
                                        <p:strVal val="visible"/>
                                      </p:to>
                                    </p:set>
                                    <p:animEffect filter="fade" transition="in">
                                      <p:cBhvr>
                                        <p:cTn dur="1000"/>
                                        <p:tgtEl>
                                          <p:spTgt spid="93"/>
                                        </p:tgtEl>
                                      </p:cBhvr>
                                    </p:animEffect>
                                  </p:childTnLst>
                                </p:cTn>
                              </p:par>
                              <p:par>
                                <p:cTn fill="hold" nodeType="withEffect" presetClass="entr" presetID="10" presetSubtype="0">
                                  <p:stCondLst>
                                    <p:cond delay="0"/>
                                  </p:stCondLst>
                                  <p:childTnLst>
                                    <p:set>
                                      <p:cBhvr>
                                        <p:cTn dur="1" fill="hold">
                                          <p:stCondLst>
                                            <p:cond delay="0"/>
                                          </p:stCondLst>
                                        </p:cTn>
                                        <p:tgtEl>
                                          <p:spTgt spid="95"/>
                                        </p:tgtEl>
                                        <p:attrNameLst>
                                          <p:attrName>style.visibility</p:attrName>
                                        </p:attrNameLst>
                                      </p:cBhvr>
                                      <p:to>
                                        <p:strVal val="visible"/>
                                      </p:to>
                                    </p:set>
                                    <p:animEffect filter="fade" transition="in">
                                      <p:cBhvr>
                                        <p:cTn dur="1000"/>
                                        <p:tgtEl>
                                          <p:spTgt spid="95"/>
                                        </p:tgtEl>
                                      </p:cBhvr>
                                    </p:animEffect>
                                  </p:childTnLst>
                                </p:cTn>
                              </p:par>
                              <p:par>
                                <p:cTn fill="hold" nodeType="withEffect" presetClass="entr" presetID="10" presetSubtype="0">
                                  <p:stCondLst>
                                    <p:cond delay="0"/>
                                  </p:stCondLst>
                                  <p:childTnLst>
                                    <p:set>
                                      <p:cBhvr>
                                        <p:cTn dur="1" fill="hold">
                                          <p:stCondLst>
                                            <p:cond delay="0"/>
                                          </p:stCondLst>
                                        </p:cTn>
                                        <p:tgtEl>
                                          <p:spTgt spid="96"/>
                                        </p:tgtEl>
                                        <p:attrNameLst>
                                          <p:attrName>style.visibility</p:attrName>
                                        </p:attrNameLst>
                                      </p:cBhvr>
                                      <p:to>
                                        <p:strVal val="visible"/>
                                      </p:to>
                                    </p:set>
                                    <p:animEffect filter="fade" transition="in">
                                      <p:cBhvr>
                                        <p:cTn dur="1000"/>
                                        <p:tgtEl>
                                          <p:spTgt spid="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g287792275d0_0_11"/>
          <p:cNvSpPr txBox="1"/>
          <p:nvPr>
            <p:ph type="title"/>
          </p:nvPr>
        </p:nvSpPr>
        <p:spPr>
          <a:xfrm>
            <a:off x="609600" y="-47625"/>
            <a:ext cx="10972800" cy="11430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None/>
            </a:pPr>
            <a:r>
              <a:rPr lang="en-US"/>
              <a:t>SOLUTION</a:t>
            </a:r>
            <a:endParaRPr/>
          </a:p>
        </p:txBody>
      </p:sp>
      <p:sp>
        <p:nvSpPr>
          <p:cNvPr id="107" name="Google Shape;107;g287792275d0_0_11"/>
          <p:cNvSpPr txBox="1"/>
          <p:nvPr>
            <p:ph idx="1" type="body"/>
          </p:nvPr>
        </p:nvSpPr>
        <p:spPr>
          <a:xfrm>
            <a:off x="813150" y="1210500"/>
            <a:ext cx="10972800" cy="5030700"/>
          </a:xfrm>
          <a:prstGeom prst="rect">
            <a:avLst/>
          </a:prstGeom>
        </p:spPr>
        <p:txBody>
          <a:bodyPr anchorCtr="0" anchor="t" bIns="45700" lIns="91425" spcFirstLastPara="1" rIns="91425" wrap="square" tIns="45700">
            <a:normAutofit/>
          </a:bodyPr>
          <a:lstStyle/>
          <a:p>
            <a:pPr indent="0" lvl="0" marL="0" rtl="0" algn="l">
              <a:spcBef>
                <a:spcPts val="360"/>
              </a:spcBef>
              <a:spcAft>
                <a:spcPts val="0"/>
              </a:spcAft>
              <a:buNone/>
            </a:pPr>
            <a:r>
              <a:t/>
            </a:r>
            <a:endParaRPr sz="2800">
              <a:solidFill>
                <a:srgbClr val="4A86E8"/>
              </a:solidFill>
              <a:latin typeface="Oswald"/>
              <a:ea typeface="Oswald"/>
              <a:cs typeface="Oswald"/>
              <a:sym typeface="Oswald"/>
            </a:endParaRPr>
          </a:p>
        </p:txBody>
      </p:sp>
      <p:pic>
        <p:nvPicPr>
          <p:cNvPr id="108" name="Google Shape;108;g287792275d0_0_11"/>
          <p:cNvPicPr preferRelativeResize="0"/>
          <p:nvPr/>
        </p:nvPicPr>
        <p:blipFill>
          <a:blip r:embed="rId3">
            <a:alphaModFix/>
          </a:blip>
          <a:stretch>
            <a:fillRect/>
          </a:stretch>
        </p:blipFill>
        <p:spPr>
          <a:xfrm>
            <a:off x="8149200" y="1149525"/>
            <a:ext cx="3826475" cy="2381900"/>
          </a:xfrm>
          <a:prstGeom prst="rect">
            <a:avLst/>
          </a:prstGeom>
          <a:noFill/>
          <a:ln>
            <a:noFill/>
          </a:ln>
        </p:spPr>
      </p:pic>
      <p:sp>
        <p:nvSpPr>
          <p:cNvPr id="109" name="Google Shape;109;g287792275d0_0_11"/>
          <p:cNvSpPr txBox="1"/>
          <p:nvPr/>
        </p:nvSpPr>
        <p:spPr>
          <a:xfrm>
            <a:off x="911250" y="3585575"/>
            <a:ext cx="3413400" cy="53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400">
              <a:solidFill>
                <a:schemeClr val="dk2"/>
              </a:solidFill>
              <a:latin typeface="Lato"/>
              <a:ea typeface="Lato"/>
              <a:cs typeface="Lato"/>
              <a:sym typeface="Lato"/>
            </a:endParaRPr>
          </a:p>
        </p:txBody>
      </p:sp>
      <p:pic>
        <p:nvPicPr>
          <p:cNvPr id="110" name="Google Shape;110;g287792275d0_0_11"/>
          <p:cNvPicPr preferRelativeResize="0"/>
          <p:nvPr/>
        </p:nvPicPr>
        <p:blipFill>
          <a:blip r:embed="rId4">
            <a:alphaModFix/>
          </a:blip>
          <a:stretch>
            <a:fillRect/>
          </a:stretch>
        </p:blipFill>
        <p:spPr>
          <a:xfrm>
            <a:off x="3933150" y="4115675"/>
            <a:ext cx="4216051" cy="2167649"/>
          </a:xfrm>
          <a:prstGeom prst="rect">
            <a:avLst/>
          </a:prstGeom>
          <a:noFill/>
          <a:ln>
            <a:noFill/>
          </a:ln>
        </p:spPr>
      </p:pic>
      <p:pic>
        <p:nvPicPr>
          <p:cNvPr id="111" name="Google Shape;111;g287792275d0_0_11"/>
          <p:cNvPicPr preferRelativeResize="0"/>
          <p:nvPr/>
        </p:nvPicPr>
        <p:blipFill rotWithShape="1">
          <a:blip r:embed="rId5">
            <a:alphaModFix/>
          </a:blip>
          <a:srcRect b="0" l="-4480" r="4480" t="0"/>
          <a:stretch/>
        </p:blipFill>
        <p:spPr>
          <a:xfrm>
            <a:off x="5058475" y="2276225"/>
            <a:ext cx="2075037" cy="1460000"/>
          </a:xfrm>
          <a:prstGeom prst="rect">
            <a:avLst/>
          </a:prstGeom>
          <a:noFill/>
          <a:ln>
            <a:noFill/>
          </a:ln>
        </p:spPr>
      </p:pic>
      <p:pic>
        <p:nvPicPr>
          <p:cNvPr id="112" name="Google Shape;112;g287792275d0_0_11"/>
          <p:cNvPicPr preferRelativeResize="0"/>
          <p:nvPr/>
        </p:nvPicPr>
        <p:blipFill>
          <a:blip r:embed="rId6">
            <a:alphaModFix/>
          </a:blip>
          <a:stretch>
            <a:fillRect/>
          </a:stretch>
        </p:blipFill>
        <p:spPr>
          <a:xfrm>
            <a:off x="0" y="1256650"/>
            <a:ext cx="4216051" cy="2167650"/>
          </a:xfrm>
          <a:prstGeom prst="rect">
            <a:avLst/>
          </a:prstGeom>
          <a:noFill/>
          <a:ln>
            <a:noFill/>
          </a:ln>
        </p:spPr>
      </p:pic>
      <p:sp>
        <p:nvSpPr>
          <p:cNvPr id="113" name="Google Shape;113;g287792275d0_0_11"/>
          <p:cNvSpPr txBox="1"/>
          <p:nvPr/>
        </p:nvSpPr>
        <p:spPr>
          <a:xfrm>
            <a:off x="915975" y="3429000"/>
            <a:ext cx="2384100" cy="3651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US" sz="2400">
                <a:solidFill>
                  <a:srgbClr val="4A86E8"/>
                </a:solidFill>
                <a:latin typeface="Oswald"/>
                <a:ea typeface="Oswald"/>
                <a:cs typeface="Oswald"/>
                <a:sym typeface="Oswald"/>
              </a:rPr>
              <a:t>Economic Efficiency</a:t>
            </a:r>
            <a:endParaRPr sz="2400">
              <a:solidFill>
                <a:srgbClr val="4A86E8"/>
              </a:solidFill>
              <a:latin typeface="Oswald"/>
              <a:ea typeface="Oswald"/>
              <a:cs typeface="Oswald"/>
              <a:sym typeface="Oswald"/>
            </a:endParaRPr>
          </a:p>
        </p:txBody>
      </p:sp>
      <p:sp>
        <p:nvSpPr>
          <p:cNvPr id="114" name="Google Shape;114;g287792275d0_0_11"/>
          <p:cNvSpPr txBox="1"/>
          <p:nvPr/>
        </p:nvSpPr>
        <p:spPr>
          <a:xfrm>
            <a:off x="8796425" y="3543300"/>
            <a:ext cx="2532000" cy="36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solidFill>
                  <a:srgbClr val="4A86E8"/>
                </a:solidFill>
                <a:latin typeface="Oswald"/>
                <a:ea typeface="Oswald"/>
                <a:cs typeface="Oswald"/>
                <a:sym typeface="Oswald"/>
              </a:rPr>
              <a:t>Seamless Traffic Flow</a:t>
            </a:r>
            <a:endParaRPr sz="2400">
              <a:solidFill>
                <a:srgbClr val="4A86E8"/>
              </a:solidFill>
              <a:latin typeface="Oswald"/>
              <a:ea typeface="Oswald"/>
              <a:cs typeface="Oswald"/>
              <a:sym typeface="Oswald"/>
            </a:endParaRPr>
          </a:p>
        </p:txBody>
      </p:sp>
      <p:sp>
        <p:nvSpPr>
          <p:cNvPr id="115" name="Google Shape;115;g287792275d0_0_11"/>
          <p:cNvSpPr txBox="1"/>
          <p:nvPr/>
        </p:nvSpPr>
        <p:spPr>
          <a:xfrm>
            <a:off x="5006700" y="6241200"/>
            <a:ext cx="2178600" cy="36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solidFill>
                  <a:schemeClr val="dk1"/>
                </a:solidFill>
                <a:latin typeface="Oswald"/>
                <a:ea typeface="Oswald"/>
                <a:cs typeface="Oswald"/>
                <a:sym typeface="Oswald"/>
              </a:rPr>
              <a:t>Speed </a:t>
            </a:r>
            <a:r>
              <a:rPr lang="en-US" sz="2400">
                <a:solidFill>
                  <a:schemeClr val="dk1"/>
                </a:solidFill>
                <a:latin typeface="Oswald"/>
                <a:ea typeface="Oswald"/>
                <a:cs typeface="Oswald"/>
                <a:sym typeface="Oswald"/>
              </a:rPr>
              <a:t>Monitoring</a:t>
            </a:r>
            <a:r>
              <a:rPr lang="en-US" sz="2400">
                <a:solidFill>
                  <a:schemeClr val="dk1"/>
                </a:solidFill>
                <a:latin typeface="Oswald"/>
                <a:ea typeface="Oswald"/>
                <a:cs typeface="Oswald"/>
                <a:sym typeface="Oswald"/>
              </a:rPr>
              <a:t> </a:t>
            </a:r>
            <a:endParaRPr sz="2400">
              <a:solidFill>
                <a:schemeClr val="dk1"/>
              </a:solidFill>
              <a:latin typeface="Oswald"/>
              <a:ea typeface="Oswald"/>
              <a:cs typeface="Oswald"/>
              <a:sym typeface="Oswa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3" presetSubtype="16">
                                  <p:stCondLst>
                                    <p:cond delay="0"/>
                                  </p:stCondLst>
                                  <p:childTnLst>
                                    <p:set>
                                      <p:cBhvr>
                                        <p:cTn dur="1" fill="hold">
                                          <p:stCondLst>
                                            <p:cond delay="0"/>
                                          </p:stCondLst>
                                        </p:cTn>
                                        <p:tgtEl>
                                          <p:spTgt spid="111"/>
                                        </p:tgtEl>
                                        <p:attrNameLst>
                                          <p:attrName>style.visibility</p:attrName>
                                        </p:attrNameLst>
                                      </p:cBhvr>
                                      <p:to>
                                        <p:strVal val="visible"/>
                                      </p:to>
                                    </p:set>
                                    <p:anim calcmode="lin" valueType="num">
                                      <p:cBhvr additive="base">
                                        <p:cTn dur="1000"/>
                                        <p:tgtEl>
                                          <p:spTgt spid="111"/>
                                        </p:tgtEl>
                                        <p:attrNameLst>
                                          <p:attrName>ppt_w</p:attrName>
                                        </p:attrNameLst>
                                      </p:cBhvr>
                                      <p:tavLst>
                                        <p:tav fmla="" tm="0">
                                          <p:val>
                                            <p:strVal val="0"/>
                                          </p:val>
                                        </p:tav>
                                        <p:tav fmla="" tm="100000">
                                          <p:val>
                                            <p:strVal val="#ppt_w"/>
                                          </p:val>
                                        </p:tav>
                                      </p:tavLst>
                                    </p:anim>
                                    <p:anim calcmode="lin" valueType="num">
                                      <p:cBhvr additive="base">
                                        <p:cTn dur="1000"/>
                                        <p:tgtEl>
                                          <p:spTgt spid="111"/>
                                        </p:tgtEl>
                                        <p:attrNameLst>
                                          <p:attrName>ppt_h</p:attrName>
                                        </p:attrNameLst>
                                      </p:cBhvr>
                                      <p:tavLst>
                                        <p:tav fmla="" tm="0">
                                          <p:val>
                                            <p:strVal val="0"/>
                                          </p:val>
                                        </p:tav>
                                        <p:tav fmla="" tm="100000">
                                          <p:val>
                                            <p:strVal val="#ppt_h"/>
                                          </p:val>
                                        </p:tav>
                                      </p:tavLst>
                                    </p:anim>
                                  </p:childTnLst>
                                </p:cTn>
                              </p:par>
                              <p:par>
                                <p:cTn fill="hold" nodeType="withEffect" presetClass="entr" presetID="10" presetSubtype="0">
                                  <p:stCondLst>
                                    <p:cond delay="0"/>
                                  </p:stCondLst>
                                  <p:childTnLst>
                                    <p:set>
                                      <p:cBhvr>
                                        <p:cTn dur="1" fill="hold">
                                          <p:stCondLst>
                                            <p:cond delay="0"/>
                                          </p:stCondLst>
                                        </p:cTn>
                                        <p:tgtEl>
                                          <p:spTgt spid="112"/>
                                        </p:tgtEl>
                                        <p:attrNameLst>
                                          <p:attrName>style.visibility</p:attrName>
                                        </p:attrNameLst>
                                      </p:cBhvr>
                                      <p:to>
                                        <p:strVal val="visible"/>
                                      </p:to>
                                    </p:set>
                                    <p:animEffect filter="fade" transition="in">
                                      <p:cBhvr>
                                        <p:cTn dur="1000"/>
                                        <p:tgtEl>
                                          <p:spTgt spid="112"/>
                                        </p:tgtEl>
                                      </p:cBhvr>
                                    </p:animEffect>
                                  </p:childTnLst>
                                </p:cTn>
                              </p:par>
                              <p:par>
                                <p:cTn fill="hold" nodeType="withEffect" presetClass="entr" presetID="10" presetSubtype="0">
                                  <p:stCondLst>
                                    <p:cond delay="0"/>
                                  </p:stCondLst>
                                  <p:childTnLst>
                                    <p:set>
                                      <p:cBhvr>
                                        <p:cTn dur="1" fill="hold">
                                          <p:stCondLst>
                                            <p:cond delay="0"/>
                                          </p:stCondLst>
                                        </p:cTn>
                                        <p:tgtEl>
                                          <p:spTgt spid="108"/>
                                        </p:tgtEl>
                                        <p:attrNameLst>
                                          <p:attrName>style.visibility</p:attrName>
                                        </p:attrNameLst>
                                      </p:cBhvr>
                                      <p:to>
                                        <p:strVal val="visible"/>
                                      </p:to>
                                    </p:set>
                                    <p:animEffect filter="fade" transition="in">
                                      <p:cBhvr>
                                        <p:cTn dur="1000"/>
                                        <p:tgtEl>
                                          <p:spTgt spid="108"/>
                                        </p:tgtEl>
                                      </p:cBhvr>
                                    </p:animEffect>
                                  </p:childTnLst>
                                </p:cTn>
                              </p:par>
                              <p:par>
                                <p:cTn fill="hold" nodeType="withEffect" presetClass="entr" presetID="10" presetSubtype="0">
                                  <p:stCondLst>
                                    <p:cond delay="0"/>
                                  </p:stCondLst>
                                  <p:childTnLst>
                                    <p:set>
                                      <p:cBhvr>
                                        <p:cTn dur="1" fill="hold">
                                          <p:stCondLst>
                                            <p:cond delay="0"/>
                                          </p:stCondLst>
                                        </p:cTn>
                                        <p:tgtEl>
                                          <p:spTgt spid="110"/>
                                        </p:tgtEl>
                                        <p:attrNameLst>
                                          <p:attrName>style.visibility</p:attrName>
                                        </p:attrNameLst>
                                      </p:cBhvr>
                                      <p:to>
                                        <p:strVal val="visible"/>
                                      </p:to>
                                    </p:set>
                                    <p:animEffect filter="fade" transition="in">
                                      <p:cBhvr>
                                        <p:cTn dur="1000"/>
                                        <p:tgtEl>
                                          <p:spTgt spid="1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3"/>
          <p:cNvSpPr txBox="1"/>
          <p:nvPr>
            <p:ph type="title"/>
          </p:nvPr>
        </p:nvSpPr>
        <p:spPr>
          <a:xfrm>
            <a:off x="609600" y="-47625"/>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US" sz="4000">
                <a:latin typeface="Oswald"/>
                <a:ea typeface="Oswald"/>
                <a:cs typeface="Oswald"/>
                <a:sym typeface="Oswald"/>
              </a:rPr>
              <a:t>TECHNICAL APPROACH</a:t>
            </a:r>
            <a:endParaRPr sz="4000">
              <a:latin typeface="Oswald"/>
              <a:ea typeface="Oswald"/>
              <a:cs typeface="Oswald"/>
              <a:sym typeface="Oswald"/>
            </a:endParaRPr>
          </a:p>
        </p:txBody>
      </p:sp>
      <p:sp>
        <p:nvSpPr>
          <p:cNvPr id="122" name="Google Shape;122;p3"/>
          <p:cNvSpPr txBox="1"/>
          <p:nvPr/>
        </p:nvSpPr>
        <p:spPr>
          <a:xfrm>
            <a:off x="609600" y="2533653"/>
            <a:ext cx="9385200" cy="307800"/>
          </a:xfrm>
          <a:prstGeom prst="rect">
            <a:avLst/>
          </a:prstGeom>
          <a:noFill/>
          <a:ln>
            <a:noFill/>
          </a:ln>
        </p:spPr>
        <p:txBody>
          <a:bodyPr anchorCtr="0" anchor="t" bIns="45700" lIns="91425" spcFirstLastPara="1" rIns="91425" wrap="square" tIns="45700">
            <a:spAutoFit/>
          </a:bodyPr>
          <a:lstStyle/>
          <a:p>
            <a:pPr indent="0" lvl="0" marL="457200" marR="0" rtl="0" algn="just">
              <a:spcBef>
                <a:spcPts val="0"/>
              </a:spcBef>
              <a:spcAft>
                <a:spcPts val="0"/>
              </a:spcAft>
              <a:buNone/>
            </a:pPr>
            <a:r>
              <a:t/>
            </a:r>
            <a:endParaRPr/>
          </a:p>
        </p:txBody>
      </p:sp>
      <p:sp>
        <p:nvSpPr>
          <p:cNvPr id="123" name="Google Shape;123;p3"/>
          <p:cNvSpPr txBox="1"/>
          <p:nvPr>
            <p:ph idx="11" type="ftr"/>
          </p:nvPr>
        </p:nvSpPr>
        <p:spPr>
          <a:xfrm>
            <a:off x="4648200" y="6356353"/>
            <a:ext cx="32040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solidFill>
                  <a:schemeClr val="lt1"/>
                </a:solidFill>
              </a:rPr>
              <a:t>@SIH Idea submission- Template</a:t>
            </a:r>
            <a:endParaRPr>
              <a:solidFill>
                <a:schemeClr val="lt1"/>
              </a:solidFill>
            </a:endParaRPr>
          </a:p>
        </p:txBody>
      </p:sp>
      <p:pic>
        <p:nvPicPr>
          <p:cNvPr id="124" name="Google Shape;124;p3"/>
          <p:cNvPicPr preferRelativeResize="0"/>
          <p:nvPr/>
        </p:nvPicPr>
        <p:blipFill rotWithShape="1">
          <a:blip r:embed="rId3">
            <a:alphaModFix/>
          </a:blip>
          <a:srcRect b="0" l="0" r="0" t="0"/>
          <a:stretch/>
        </p:blipFill>
        <p:spPr>
          <a:xfrm>
            <a:off x="9803911" y="81376"/>
            <a:ext cx="2246575" cy="1149075"/>
          </a:xfrm>
          <a:prstGeom prst="rect">
            <a:avLst/>
          </a:prstGeom>
          <a:noFill/>
          <a:ln>
            <a:noFill/>
          </a:ln>
        </p:spPr>
      </p:pic>
      <p:sp>
        <p:nvSpPr>
          <p:cNvPr id="125" name="Google Shape;125;p3"/>
          <p:cNvSpPr txBox="1"/>
          <p:nvPr>
            <p:ph idx="1" type="body"/>
          </p:nvPr>
        </p:nvSpPr>
        <p:spPr>
          <a:xfrm>
            <a:off x="810875" y="715400"/>
            <a:ext cx="10465800" cy="622200"/>
          </a:xfrm>
          <a:prstGeom prst="rect">
            <a:avLst/>
          </a:prstGeom>
          <a:noFill/>
          <a:ln>
            <a:noFill/>
          </a:ln>
        </p:spPr>
        <p:txBody>
          <a:bodyPr anchorCtr="0" anchor="t" bIns="45700" lIns="91425" spcFirstLastPara="1" rIns="91425" wrap="square" tIns="45700">
            <a:noAutofit/>
          </a:bodyPr>
          <a:lstStyle/>
          <a:p>
            <a:pPr indent="0" lvl="0" marL="0" rtl="0" algn="ctr">
              <a:spcBef>
                <a:spcPts val="640"/>
              </a:spcBef>
              <a:spcAft>
                <a:spcPts val="0"/>
              </a:spcAft>
              <a:buClr>
                <a:schemeClr val="dk1"/>
              </a:buClr>
              <a:buSzPts val="3200"/>
              <a:buNone/>
            </a:pPr>
            <a:r>
              <a:rPr b="1" lang="en-US" sz="3600">
                <a:solidFill>
                  <a:srgbClr val="0070C0"/>
                </a:solidFill>
                <a:latin typeface="Amatic SC"/>
                <a:ea typeface="Amatic SC"/>
                <a:cs typeface="Amatic SC"/>
                <a:sym typeface="Amatic SC"/>
              </a:rPr>
              <a:t>Architecture Diagram</a:t>
            </a:r>
            <a:endParaRPr b="1" sz="3600">
              <a:solidFill>
                <a:srgbClr val="0070C0"/>
              </a:solidFill>
              <a:latin typeface="Amatic SC"/>
              <a:ea typeface="Amatic SC"/>
              <a:cs typeface="Amatic SC"/>
              <a:sym typeface="Amatic SC"/>
            </a:endParaRPr>
          </a:p>
        </p:txBody>
      </p:sp>
      <p:sp>
        <p:nvSpPr>
          <p:cNvPr id="126" name="Google Shape;126;p3"/>
          <p:cNvSpPr/>
          <p:nvPr/>
        </p:nvSpPr>
        <p:spPr>
          <a:xfrm flipH="1" rot="10800000">
            <a:off x="8806025" y="1431275"/>
            <a:ext cx="2256000" cy="6045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latin typeface="Calibri"/>
              <a:ea typeface="Calibri"/>
              <a:cs typeface="Calibri"/>
              <a:sym typeface="Calibri"/>
            </a:endParaRPr>
          </a:p>
        </p:txBody>
      </p:sp>
      <p:sp>
        <p:nvSpPr>
          <p:cNvPr id="127" name="Google Shape;127;p3"/>
          <p:cNvSpPr txBox="1"/>
          <p:nvPr/>
        </p:nvSpPr>
        <p:spPr>
          <a:xfrm>
            <a:off x="331025" y="212775"/>
            <a:ext cx="2154900" cy="62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4000">
                <a:solidFill>
                  <a:schemeClr val="dk1"/>
                </a:solidFill>
                <a:latin typeface="Oswald Medium"/>
                <a:ea typeface="Oswald Medium"/>
                <a:cs typeface="Oswald Medium"/>
                <a:sym typeface="Oswald Medium"/>
              </a:rPr>
              <a:t>Geo</a:t>
            </a:r>
            <a:r>
              <a:rPr lang="en-US" sz="4000">
                <a:solidFill>
                  <a:srgbClr val="0070C0"/>
                </a:solidFill>
                <a:latin typeface="Oswald Medium"/>
                <a:ea typeface="Oswald Medium"/>
                <a:cs typeface="Oswald Medium"/>
                <a:sym typeface="Oswald Medium"/>
              </a:rPr>
              <a:t>Gurus</a:t>
            </a:r>
            <a:endParaRPr sz="2400">
              <a:solidFill>
                <a:srgbClr val="0070C0"/>
              </a:solidFill>
              <a:latin typeface="Lato"/>
              <a:ea typeface="Lato"/>
              <a:cs typeface="Lato"/>
              <a:sym typeface="Lato"/>
            </a:endParaRPr>
          </a:p>
        </p:txBody>
      </p:sp>
      <p:pic>
        <p:nvPicPr>
          <p:cNvPr id="128" name="Google Shape;128;p3"/>
          <p:cNvPicPr preferRelativeResize="0"/>
          <p:nvPr/>
        </p:nvPicPr>
        <p:blipFill rotWithShape="1">
          <a:blip r:embed="rId4">
            <a:alphaModFix/>
          </a:blip>
          <a:srcRect b="5054" l="13569" r="0" t="5332"/>
          <a:stretch/>
        </p:blipFill>
        <p:spPr>
          <a:xfrm>
            <a:off x="191025" y="1431275"/>
            <a:ext cx="11391374" cy="5311475"/>
          </a:xfrm>
          <a:prstGeom prst="rect">
            <a:avLst/>
          </a:prstGeom>
          <a:noFill/>
          <a:ln>
            <a:noFill/>
          </a:ln>
        </p:spPr>
      </p:pic>
      <p:graphicFrame>
        <p:nvGraphicFramePr>
          <p:cNvPr id="129" name="Google Shape;129;p3"/>
          <p:cNvGraphicFramePr/>
          <p:nvPr/>
        </p:nvGraphicFramePr>
        <p:xfrm>
          <a:off x="9380325" y="1758125"/>
          <a:ext cx="3000000" cy="3000000"/>
        </p:xfrm>
        <a:graphic>
          <a:graphicData uri="http://schemas.openxmlformats.org/drawingml/2006/table">
            <a:tbl>
              <a:tblPr>
                <a:noFill/>
                <a:tableStyleId>{074072BB-CB55-4E6D-BE7C-43A7B8D59BFE}</a:tableStyleId>
              </a:tblPr>
              <a:tblGrid>
                <a:gridCol w="2433475"/>
              </a:tblGrid>
              <a:tr h="563625">
                <a:tc>
                  <a:txBody>
                    <a:bodyPr/>
                    <a:lstStyle/>
                    <a:p>
                      <a:pPr indent="0" lvl="0" marL="0" rtl="0" algn="l">
                        <a:spcBef>
                          <a:spcPts val="0"/>
                        </a:spcBef>
                        <a:spcAft>
                          <a:spcPts val="0"/>
                        </a:spcAft>
                        <a:buNone/>
                      </a:pPr>
                      <a:r>
                        <a:rPr lang="en-US" sz="2000">
                          <a:solidFill>
                            <a:schemeClr val="dk1"/>
                          </a:solidFill>
                          <a:latin typeface="Oswald"/>
                          <a:ea typeface="Oswald"/>
                          <a:cs typeface="Oswald"/>
                          <a:sym typeface="Oswald"/>
                        </a:rPr>
                        <a:t>Frontend</a:t>
                      </a:r>
                      <a:r>
                        <a:rPr lang="en-US" sz="2000">
                          <a:latin typeface="Oswald"/>
                          <a:ea typeface="Oswald"/>
                          <a:cs typeface="Oswald"/>
                          <a:sym typeface="Oswald"/>
                        </a:rPr>
                        <a:t> - </a:t>
                      </a:r>
                      <a:r>
                        <a:rPr lang="en-US" sz="2000">
                          <a:solidFill>
                            <a:srgbClr val="0070C0"/>
                          </a:solidFill>
                          <a:latin typeface="Oswald"/>
                          <a:ea typeface="Oswald"/>
                          <a:cs typeface="Oswald"/>
                          <a:sym typeface="Oswald"/>
                        </a:rPr>
                        <a:t>React</a:t>
                      </a:r>
                      <a:endParaRPr sz="2000">
                        <a:solidFill>
                          <a:srgbClr val="0070C0"/>
                        </a:solidFill>
                        <a:latin typeface="Oswald"/>
                        <a:ea typeface="Oswald"/>
                        <a:cs typeface="Oswald"/>
                        <a:sym typeface="Oswald"/>
                      </a:endParaRPr>
                    </a:p>
                  </a:txBody>
                  <a:tcPr marT="91425" marB="91425" marR="91425" marL="91425">
                    <a:lnL cap="flat" cmpd="sng" w="9525">
                      <a:solidFill>
                        <a:srgbClr val="0070C0"/>
                      </a:solidFill>
                      <a:prstDash val="solid"/>
                      <a:round/>
                      <a:headEnd len="sm" w="sm" type="none"/>
                      <a:tailEnd len="sm" w="sm" type="none"/>
                    </a:lnL>
                    <a:lnR cap="flat" cmpd="sng" w="9525">
                      <a:solidFill>
                        <a:srgbClr val="0070C0"/>
                      </a:solidFill>
                      <a:prstDash val="solid"/>
                      <a:round/>
                      <a:headEnd len="sm" w="sm" type="none"/>
                      <a:tailEnd len="sm" w="sm" type="none"/>
                    </a:lnR>
                    <a:lnT cap="flat" cmpd="sng" w="9525">
                      <a:solidFill>
                        <a:srgbClr val="0070C0"/>
                      </a:solidFill>
                      <a:prstDash val="solid"/>
                      <a:round/>
                      <a:headEnd len="sm" w="sm" type="none"/>
                      <a:tailEnd len="sm" w="sm" type="none"/>
                    </a:lnT>
                    <a:lnB cap="flat" cmpd="sng" w="9525">
                      <a:solidFill>
                        <a:schemeClr val="dk1"/>
                      </a:solidFill>
                      <a:prstDash val="solid"/>
                      <a:round/>
                      <a:headEnd len="sm" w="sm" type="none"/>
                      <a:tailEnd len="sm" w="sm" type="none"/>
                    </a:lnB>
                  </a:tcPr>
                </a:tc>
              </a:tr>
              <a:tr h="563625">
                <a:tc>
                  <a:txBody>
                    <a:bodyPr/>
                    <a:lstStyle/>
                    <a:p>
                      <a:pPr indent="0" lvl="0" marL="0" rtl="0" algn="l">
                        <a:spcBef>
                          <a:spcPts val="0"/>
                        </a:spcBef>
                        <a:spcAft>
                          <a:spcPts val="0"/>
                        </a:spcAft>
                        <a:buNone/>
                      </a:pPr>
                      <a:r>
                        <a:rPr lang="en-US" sz="2000">
                          <a:solidFill>
                            <a:schemeClr val="dk1"/>
                          </a:solidFill>
                          <a:latin typeface="Oswald"/>
                          <a:ea typeface="Oswald"/>
                          <a:cs typeface="Oswald"/>
                          <a:sym typeface="Oswald"/>
                        </a:rPr>
                        <a:t>Backend</a:t>
                      </a:r>
                      <a:r>
                        <a:rPr lang="en-US" sz="2000">
                          <a:latin typeface="Oswald"/>
                          <a:ea typeface="Oswald"/>
                          <a:cs typeface="Oswald"/>
                          <a:sym typeface="Oswald"/>
                        </a:rPr>
                        <a:t> - </a:t>
                      </a:r>
                      <a:r>
                        <a:rPr lang="en-US" sz="2000">
                          <a:solidFill>
                            <a:srgbClr val="0070C0"/>
                          </a:solidFill>
                          <a:latin typeface="Oswald"/>
                          <a:ea typeface="Oswald"/>
                          <a:cs typeface="Oswald"/>
                          <a:sym typeface="Oswald"/>
                        </a:rPr>
                        <a:t>Node.js</a:t>
                      </a:r>
                      <a:endParaRPr sz="2000">
                        <a:solidFill>
                          <a:srgbClr val="0070C0"/>
                        </a:solidFill>
                        <a:latin typeface="Oswald"/>
                        <a:ea typeface="Oswald"/>
                        <a:cs typeface="Oswald"/>
                        <a:sym typeface="Oswal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0070C0"/>
                      </a:solidFill>
                      <a:prstDash val="solid"/>
                      <a:round/>
                      <a:headEnd len="sm" w="sm" type="none"/>
                      <a:tailEnd len="sm" w="sm" type="none"/>
                    </a:lnB>
                  </a:tcPr>
                </a:tc>
              </a:tr>
              <a:tr h="563625">
                <a:tc>
                  <a:txBody>
                    <a:bodyPr/>
                    <a:lstStyle/>
                    <a:p>
                      <a:pPr indent="0" lvl="0" marL="0" rtl="0" algn="l">
                        <a:spcBef>
                          <a:spcPts val="0"/>
                        </a:spcBef>
                        <a:spcAft>
                          <a:spcPts val="0"/>
                        </a:spcAft>
                        <a:buNone/>
                      </a:pPr>
                      <a:r>
                        <a:rPr lang="en-US" sz="2000">
                          <a:solidFill>
                            <a:schemeClr val="dk1"/>
                          </a:solidFill>
                          <a:latin typeface="Oswald"/>
                          <a:ea typeface="Oswald"/>
                          <a:cs typeface="Oswald"/>
                          <a:sym typeface="Oswald"/>
                        </a:rPr>
                        <a:t>Android Application</a:t>
                      </a:r>
                      <a:endParaRPr sz="2000">
                        <a:solidFill>
                          <a:schemeClr val="dk1"/>
                        </a:solidFill>
                        <a:latin typeface="Oswald"/>
                        <a:ea typeface="Oswald"/>
                        <a:cs typeface="Oswald"/>
                        <a:sym typeface="Oswald"/>
                      </a:endParaRPr>
                    </a:p>
                  </a:txBody>
                  <a:tcPr marT="91425" marB="91425" marR="91425" marL="91425">
                    <a:lnL cap="flat" cmpd="sng" w="9525">
                      <a:solidFill>
                        <a:srgbClr val="0070C0"/>
                      </a:solidFill>
                      <a:prstDash val="solid"/>
                      <a:round/>
                      <a:headEnd len="sm" w="sm" type="none"/>
                      <a:tailEnd len="sm" w="sm" type="none"/>
                    </a:lnL>
                    <a:lnR cap="flat" cmpd="sng" w="9525">
                      <a:solidFill>
                        <a:srgbClr val="0070C0"/>
                      </a:solidFill>
                      <a:prstDash val="solid"/>
                      <a:round/>
                      <a:headEnd len="sm" w="sm" type="none"/>
                      <a:tailEnd len="sm" w="sm" type="none"/>
                    </a:lnR>
                    <a:lnT cap="flat" cmpd="sng" w="9525">
                      <a:solidFill>
                        <a:srgbClr val="0070C0"/>
                      </a:solidFill>
                      <a:prstDash val="solid"/>
                      <a:round/>
                      <a:headEnd len="sm" w="sm" type="none"/>
                      <a:tailEnd len="sm" w="sm" type="none"/>
                    </a:lnT>
                    <a:lnB cap="flat" cmpd="sng" w="9525">
                      <a:solidFill>
                        <a:schemeClr val="dk1"/>
                      </a:solidFill>
                      <a:prstDash val="solid"/>
                      <a:round/>
                      <a:headEnd len="sm" w="sm" type="none"/>
                      <a:tailEnd len="sm" w="sm" type="none"/>
                    </a:lnB>
                  </a:tcPr>
                </a:tc>
              </a:tr>
              <a:tr h="632150">
                <a:tc>
                  <a:txBody>
                    <a:bodyPr/>
                    <a:lstStyle/>
                    <a:p>
                      <a:pPr indent="0" lvl="0" marL="0" rtl="0" algn="l">
                        <a:spcBef>
                          <a:spcPts val="0"/>
                        </a:spcBef>
                        <a:spcAft>
                          <a:spcPts val="0"/>
                        </a:spcAft>
                        <a:buNone/>
                      </a:pPr>
                      <a:r>
                        <a:rPr lang="en-US" sz="2000">
                          <a:solidFill>
                            <a:schemeClr val="dk1"/>
                          </a:solidFill>
                          <a:latin typeface="Oswald"/>
                          <a:ea typeface="Oswald"/>
                          <a:cs typeface="Oswald"/>
                          <a:sym typeface="Oswald"/>
                        </a:rPr>
                        <a:t>Firebase</a:t>
                      </a:r>
                      <a:endParaRPr sz="2000">
                        <a:solidFill>
                          <a:schemeClr val="dk1"/>
                        </a:solidFill>
                        <a:latin typeface="Oswald"/>
                        <a:ea typeface="Oswald"/>
                        <a:cs typeface="Oswald"/>
                        <a:sym typeface="Oswal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1000"/>
                                        <p:tgtEl>
                                          <p:spTgt spid="129"/>
                                        </p:tgtEl>
                                      </p:cBhvr>
                                    </p:animEffect>
                                  </p:childTnLst>
                                </p:cTn>
                              </p:par>
                              <p:par>
                                <p:cTn fill="hold" nodeType="withEffect" presetClass="entr" presetID="10" presetSubtype="0">
                                  <p:stCondLst>
                                    <p:cond delay="0"/>
                                  </p:stCondLst>
                                  <p:childTnLst>
                                    <p:set>
                                      <p:cBhvr>
                                        <p:cTn dur="1" fill="hold">
                                          <p:stCondLst>
                                            <p:cond delay="0"/>
                                          </p:stCondLst>
                                        </p:cTn>
                                        <p:tgtEl>
                                          <p:spTgt spid="128"/>
                                        </p:tgtEl>
                                        <p:attrNameLst>
                                          <p:attrName>style.visibility</p:attrName>
                                        </p:attrNameLst>
                                      </p:cBhvr>
                                      <p:to>
                                        <p:strVal val="visible"/>
                                      </p:to>
                                    </p:set>
                                    <p:animEffect filter="fade" transition="in">
                                      <p:cBhvr>
                                        <p:cTn dur="1000"/>
                                        <p:tgtEl>
                                          <p:spTgt spid="12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5"/>
          <p:cNvSpPr txBox="1"/>
          <p:nvPr>
            <p:ph type="title"/>
          </p:nvPr>
        </p:nvSpPr>
        <p:spPr>
          <a:xfrm>
            <a:off x="609600" y="-47625"/>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US" sz="4000">
                <a:latin typeface="Oswald"/>
                <a:ea typeface="Oswald"/>
                <a:cs typeface="Oswald"/>
                <a:sym typeface="Oswald"/>
              </a:rPr>
              <a:t>FEASIBILITY AND VIABILITY</a:t>
            </a:r>
            <a:endParaRPr sz="4000">
              <a:latin typeface="Oswald"/>
              <a:ea typeface="Oswald"/>
              <a:cs typeface="Oswald"/>
              <a:sym typeface="Oswald"/>
            </a:endParaRPr>
          </a:p>
        </p:txBody>
      </p:sp>
      <p:sp>
        <p:nvSpPr>
          <p:cNvPr id="136" name="Google Shape;136;p5"/>
          <p:cNvSpPr txBox="1"/>
          <p:nvPr>
            <p:ph idx="11" type="ftr"/>
          </p:nvPr>
        </p:nvSpPr>
        <p:spPr>
          <a:xfrm>
            <a:off x="4648200" y="6356353"/>
            <a:ext cx="32040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200"/>
              <a:buFont typeface="Oswald"/>
              <a:buNone/>
            </a:pPr>
            <a:r>
              <a:rPr b="0" i="0" lang="en-US" sz="1200" u="none" cap="none" strike="noStrike">
                <a:solidFill>
                  <a:srgbClr val="FFFFFF"/>
                </a:solidFill>
                <a:latin typeface="Oswald"/>
                <a:ea typeface="Oswald"/>
                <a:cs typeface="Oswald"/>
                <a:sym typeface="Oswald"/>
              </a:rPr>
              <a:t>@SIH Idea submission- Template</a:t>
            </a:r>
            <a:endParaRPr b="0" i="0" sz="1200" u="none" cap="none" strike="noStrike">
              <a:solidFill>
                <a:srgbClr val="FFFFFF"/>
              </a:solidFill>
              <a:latin typeface="Oswald"/>
              <a:ea typeface="Oswald"/>
              <a:cs typeface="Oswald"/>
              <a:sym typeface="Oswald"/>
            </a:endParaRPr>
          </a:p>
        </p:txBody>
      </p:sp>
      <p:pic>
        <p:nvPicPr>
          <p:cNvPr id="137" name="Google Shape;137;p5"/>
          <p:cNvPicPr preferRelativeResize="0"/>
          <p:nvPr/>
        </p:nvPicPr>
        <p:blipFill rotWithShape="1">
          <a:blip r:embed="rId3">
            <a:alphaModFix/>
          </a:blip>
          <a:srcRect b="0" l="0" r="0" t="0"/>
          <a:stretch/>
        </p:blipFill>
        <p:spPr>
          <a:xfrm>
            <a:off x="9803911" y="81376"/>
            <a:ext cx="2246575" cy="1149075"/>
          </a:xfrm>
          <a:prstGeom prst="rect">
            <a:avLst/>
          </a:prstGeom>
          <a:noFill/>
          <a:ln>
            <a:noFill/>
          </a:ln>
        </p:spPr>
      </p:pic>
      <p:sp>
        <p:nvSpPr>
          <p:cNvPr id="138" name="Google Shape;138;p5"/>
          <p:cNvSpPr txBox="1"/>
          <p:nvPr/>
        </p:nvSpPr>
        <p:spPr>
          <a:xfrm>
            <a:off x="331025" y="212775"/>
            <a:ext cx="2154900" cy="62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4000">
                <a:solidFill>
                  <a:schemeClr val="dk1"/>
                </a:solidFill>
                <a:latin typeface="Oswald Medium"/>
                <a:ea typeface="Oswald Medium"/>
                <a:cs typeface="Oswald Medium"/>
                <a:sym typeface="Oswald Medium"/>
              </a:rPr>
              <a:t>Geo</a:t>
            </a:r>
            <a:r>
              <a:rPr lang="en-US" sz="4000">
                <a:solidFill>
                  <a:srgbClr val="0070C0"/>
                </a:solidFill>
                <a:latin typeface="Oswald Medium"/>
                <a:ea typeface="Oswald Medium"/>
                <a:cs typeface="Oswald Medium"/>
                <a:sym typeface="Oswald Medium"/>
              </a:rPr>
              <a:t>Gurus</a:t>
            </a:r>
            <a:endParaRPr sz="2400">
              <a:solidFill>
                <a:srgbClr val="0070C0"/>
              </a:solidFill>
              <a:latin typeface="Lato"/>
              <a:ea typeface="Lato"/>
              <a:cs typeface="Lato"/>
              <a:sym typeface="Lato"/>
            </a:endParaRPr>
          </a:p>
        </p:txBody>
      </p:sp>
      <p:sp>
        <p:nvSpPr>
          <p:cNvPr id="139" name="Google Shape;139;p5"/>
          <p:cNvSpPr txBox="1"/>
          <p:nvPr/>
        </p:nvSpPr>
        <p:spPr>
          <a:xfrm>
            <a:off x="763800" y="4486525"/>
            <a:ext cx="10972800" cy="461700"/>
          </a:xfrm>
          <a:prstGeom prst="rect">
            <a:avLst/>
          </a:prstGeom>
          <a:noFill/>
          <a:ln>
            <a:noFill/>
          </a:ln>
        </p:spPr>
        <p:txBody>
          <a:bodyPr anchorCtr="0" anchor="t" bIns="45700" lIns="91425" spcFirstLastPara="1" rIns="91425" wrap="square" tIns="45700">
            <a:spAutoFit/>
          </a:bodyPr>
          <a:lstStyle/>
          <a:p>
            <a:pPr indent="0" lvl="0" marL="914400" marR="0" rtl="0" algn="just">
              <a:lnSpc>
                <a:spcPct val="100000"/>
              </a:lnSpc>
              <a:spcBef>
                <a:spcPts val="0"/>
              </a:spcBef>
              <a:spcAft>
                <a:spcPts val="0"/>
              </a:spcAft>
              <a:buNone/>
            </a:pPr>
            <a:r>
              <a:t/>
            </a:r>
            <a:endParaRPr sz="2400">
              <a:latin typeface="Oswald"/>
              <a:ea typeface="Oswald"/>
              <a:cs typeface="Oswald"/>
              <a:sym typeface="Oswald"/>
            </a:endParaRPr>
          </a:p>
        </p:txBody>
      </p:sp>
      <p:sp>
        <p:nvSpPr>
          <p:cNvPr id="140" name="Google Shape;140;p5"/>
          <p:cNvSpPr txBox="1"/>
          <p:nvPr/>
        </p:nvSpPr>
        <p:spPr>
          <a:xfrm>
            <a:off x="0" y="1095375"/>
            <a:ext cx="11859000" cy="5610900"/>
          </a:xfrm>
          <a:prstGeom prst="rect">
            <a:avLst/>
          </a:prstGeom>
          <a:noFill/>
          <a:ln>
            <a:noFill/>
          </a:ln>
        </p:spPr>
        <p:txBody>
          <a:bodyPr anchorCtr="0" anchor="t" bIns="91425" lIns="91425" spcFirstLastPara="1" rIns="91425" wrap="square" tIns="91425">
            <a:noAutofit/>
          </a:bodyPr>
          <a:lstStyle/>
          <a:p>
            <a:pPr indent="-387350" lvl="0" marL="457200" rtl="0" algn="just">
              <a:lnSpc>
                <a:spcPct val="115000"/>
              </a:lnSpc>
              <a:spcBef>
                <a:spcPts val="0"/>
              </a:spcBef>
              <a:spcAft>
                <a:spcPts val="0"/>
              </a:spcAft>
              <a:buClr>
                <a:schemeClr val="dk1"/>
              </a:buClr>
              <a:buSzPts val="2500"/>
              <a:buFont typeface="Oswald"/>
              <a:buAutoNum type="arabicPeriod"/>
            </a:pPr>
            <a:r>
              <a:rPr b="1" lang="en-US" sz="2500">
                <a:solidFill>
                  <a:schemeClr val="dk1"/>
                </a:solidFill>
                <a:latin typeface="Oswald"/>
                <a:ea typeface="Oswald"/>
                <a:cs typeface="Oswald"/>
                <a:sym typeface="Oswald"/>
              </a:rPr>
              <a:t>Security</a:t>
            </a:r>
            <a:endParaRPr b="1" sz="2500">
              <a:solidFill>
                <a:schemeClr val="dk1"/>
              </a:solidFill>
              <a:latin typeface="Oswald"/>
              <a:ea typeface="Oswald"/>
              <a:cs typeface="Oswald"/>
              <a:sym typeface="Oswald"/>
            </a:endParaRPr>
          </a:p>
          <a:p>
            <a:pPr indent="0" lvl="0" marL="457200" rtl="0" algn="just">
              <a:lnSpc>
                <a:spcPct val="115000"/>
              </a:lnSpc>
              <a:spcBef>
                <a:spcPts val="0"/>
              </a:spcBef>
              <a:spcAft>
                <a:spcPts val="0"/>
              </a:spcAft>
              <a:buNone/>
            </a:pPr>
            <a:r>
              <a:rPr lang="en-US" sz="2400">
                <a:latin typeface="Oswald"/>
                <a:ea typeface="Oswald"/>
                <a:cs typeface="Oswald"/>
                <a:sym typeface="Oswald"/>
              </a:rPr>
              <a:t>Use JWT (JSON Web Tokens) for secure authentication between the Android app, React frontend, and Node.js backend. Data in transit between the frontend and Firebase should be encrypted using HTTPS. Firebase also has built-in security rules to control who can read or write data, ensuring only authenticated users have access.</a:t>
            </a:r>
            <a:endParaRPr sz="2400">
              <a:latin typeface="Oswald"/>
              <a:ea typeface="Oswald"/>
              <a:cs typeface="Oswald"/>
              <a:sym typeface="Oswald"/>
            </a:endParaRPr>
          </a:p>
          <a:p>
            <a:pPr indent="-342900" lvl="0" marL="457200" rtl="0" algn="just">
              <a:lnSpc>
                <a:spcPct val="115000"/>
              </a:lnSpc>
              <a:spcBef>
                <a:spcPts val="0"/>
              </a:spcBef>
              <a:spcAft>
                <a:spcPts val="0"/>
              </a:spcAft>
              <a:buSzPts val="1800"/>
              <a:buFont typeface="Oswald"/>
              <a:buAutoNum type="arabicPeriod"/>
            </a:pPr>
            <a:r>
              <a:rPr b="1" lang="en-US" sz="2500">
                <a:solidFill>
                  <a:srgbClr val="4A86E8"/>
                </a:solidFill>
                <a:latin typeface="Oswald"/>
                <a:ea typeface="Oswald"/>
                <a:cs typeface="Oswald"/>
                <a:sym typeface="Oswald"/>
              </a:rPr>
              <a:t>Latency</a:t>
            </a:r>
            <a:endParaRPr b="1" sz="2500">
              <a:solidFill>
                <a:srgbClr val="4A86E8"/>
              </a:solidFill>
              <a:latin typeface="Oswald"/>
              <a:ea typeface="Oswald"/>
              <a:cs typeface="Oswald"/>
              <a:sym typeface="Oswald"/>
            </a:endParaRPr>
          </a:p>
          <a:p>
            <a:pPr indent="0" lvl="0" marL="457200" rtl="0" algn="just">
              <a:lnSpc>
                <a:spcPct val="115000"/>
              </a:lnSpc>
              <a:spcBef>
                <a:spcPts val="0"/>
              </a:spcBef>
              <a:spcAft>
                <a:spcPts val="0"/>
              </a:spcAft>
              <a:buNone/>
            </a:pPr>
            <a:r>
              <a:rPr lang="en-US" sz="2400">
                <a:latin typeface="Oswald"/>
                <a:ea typeface="Oswald"/>
                <a:cs typeface="Oswald"/>
                <a:sym typeface="Oswald"/>
              </a:rPr>
              <a:t>Continuous GPS updates can be handled efficiently using Firebase Realtime Database, which provides real-time synchronization.</a:t>
            </a:r>
            <a:endParaRPr sz="2400">
              <a:latin typeface="Oswald"/>
              <a:ea typeface="Oswald"/>
              <a:cs typeface="Oswald"/>
              <a:sym typeface="Oswald"/>
            </a:endParaRPr>
          </a:p>
          <a:p>
            <a:pPr indent="-349250" lvl="0" marL="457200" rtl="0" algn="just">
              <a:lnSpc>
                <a:spcPct val="115000"/>
              </a:lnSpc>
              <a:spcBef>
                <a:spcPts val="0"/>
              </a:spcBef>
              <a:spcAft>
                <a:spcPts val="0"/>
              </a:spcAft>
              <a:buClr>
                <a:schemeClr val="dk1"/>
              </a:buClr>
              <a:buSzPts val="1900"/>
              <a:buFont typeface="Oswald"/>
              <a:buAutoNum type="arabicPeriod"/>
            </a:pPr>
            <a:r>
              <a:rPr b="1" lang="en-US" sz="2500">
                <a:solidFill>
                  <a:schemeClr val="dk1"/>
                </a:solidFill>
                <a:latin typeface="Oswald"/>
                <a:ea typeface="Oswald"/>
                <a:cs typeface="Oswald"/>
                <a:sym typeface="Oswald"/>
              </a:rPr>
              <a:t>Database Handling</a:t>
            </a:r>
            <a:endParaRPr b="1" sz="2500">
              <a:solidFill>
                <a:schemeClr val="dk1"/>
              </a:solidFill>
              <a:latin typeface="Oswald"/>
              <a:ea typeface="Oswald"/>
              <a:cs typeface="Oswald"/>
              <a:sym typeface="Oswald"/>
            </a:endParaRPr>
          </a:p>
          <a:p>
            <a:pPr indent="0" lvl="0" marL="457200" rtl="0" algn="just">
              <a:lnSpc>
                <a:spcPct val="115000"/>
              </a:lnSpc>
              <a:spcBef>
                <a:spcPts val="0"/>
              </a:spcBef>
              <a:spcAft>
                <a:spcPts val="0"/>
              </a:spcAft>
              <a:buNone/>
            </a:pPr>
            <a:r>
              <a:rPr lang="en-US" sz="2400">
                <a:latin typeface="Oswald"/>
                <a:ea typeface="Oswald"/>
                <a:cs typeface="Oswald"/>
                <a:sym typeface="Oswald"/>
              </a:rPr>
              <a:t>Using unstructured data we can easily store dynamic data.</a:t>
            </a:r>
            <a:endParaRPr sz="2400">
              <a:latin typeface="Oswald"/>
              <a:ea typeface="Oswald"/>
              <a:cs typeface="Oswald"/>
              <a:sym typeface="Oswald"/>
            </a:endParaRPr>
          </a:p>
          <a:p>
            <a:pPr indent="0" lvl="0" marL="0" rtl="0" algn="just">
              <a:lnSpc>
                <a:spcPct val="115000"/>
              </a:lnSpc>
              <a:spcBef>
                <a:spcPts val="0"/>
              </a:spcBef>
              <a:spcAft>
                <a:spcPts val="0"/>
              </a:spcAft>
              <a:buNone/>
            </a:pPr>
            <a:r>
              <a:rPr lang="en-US" sz="2400">
                <a:latin typeface="Oswald"/>
                <a:ea typeface="Oswald"/>
                <a:cs typeface="Oswald"/>
                <a:sym typeface="Oswald"/>
              </a:rPr>
              <a:t>	Using time-based constraints can help to manage computational complexity.</a:t>
            </a:r>
            <a:endParaRPr sz="2400">
              <a:latin typeface="Oswald"/>
              <a:ea typeface="Oswald"/>
              <a:cs typeface="Oswald"/>
              <a:sym typeface="Oswa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g2fd69ca1e34_0_0"/>
          <p:cNvSpPr txBox="1"/>
          <p:nvPr>
            <p:ph type="title"/>
          </p:nvPr>
        </p:nvSpPr>
        <p:spPr>
          <a:xfrm>
            <a:off x="609600" y="-47625"/>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US" sz="4000">
                <a:latin typeface="Oswald"/>
                <a:ea typeface="Oswald"/>
                <a:cs typeface="Oswald"/>
                <a:sym typeface="Oswald"/>
              </a:rPr>
              <a:t>IMPACTS AND BENEFITS</a:t>
            </a:r>
            <a:endParaRPr sz="4000">
              <a:latin typeface="Oswald"/>
              <a:ea typeface="Oswald"/>
              <a:cs typeface="Oswald"/>
              <a:sym typeface="Oswald"/>
            </a:endParaRPr>
          </a:p>
        </p:txBody>
      </p:sp>
      <p:sp>
        <p:nvSpPr>
          <p:cNvPr id="147" name="Google Shape;147;g2fd69ca1e34_0_0"/>
          <p:cNvSpPr txBox="1"/>
          <p:nvPr/>
        </p:nvSpPr>
        <p:spPr>
          <a:xfrm>
            <a:off x="537600" y="1095363"/>
            <a:ext cx="11116800" cy="2767500"/>
          </a:xfrm>
          <a:prstGeom prst="rect">
            <a:avLst/>
          </a:prstGeom>
          <a:noFill/>
          <a:ln>
            <a:noFill/>
          </a:ln>
        </p:spPr>
        <p:txBody>
          <a:bodyPr anchorCtr="0" anchor="t" bIns="45700" lIns="91425" spcFirstLastPara="1" rIns="91425" wrap="square" tIns="45700">
            <a:spAutoFit/>
          </a:bodyPr>
          <a:lstStyle/>
          <a:p>
            <a:pPr indent="-368300" lvl="0" marL="457200" marR="0" rtl="0" algn="just">
              <a:lnSpc>
                <a:spcPct val="115000"/>
              </a:lnSpc>
              <a:spcBef>
                <a:spcPts val="0"/>
              </a:spcBef>
              <a:spcAft>
                <a:spcPts val="0"/>
              </a:spcAft>
              <a:buSzPts val="2200"/>
              <a:buFont typeface="Oswald"/>
              <a:buChar char="●"/>
            </a:pPr>
            <a:r>
              <a:rPr lang="en-US" sz="2200">
                <a:latin typeface="Oswald"/>
                <a:ea typeface="Oswald"/>
                <a:cs typeface="Oswald"/>
                <a:sym typeface="Oswald"/>
              </a:rPr>
              <a:t>Economic Impact</a:t>
            </a:r>
            <a:endParaRPr sz="2200">
              <a:latin typeface="Oswald"/>
              <a:ea typeface="Oswald"/>
              <a:cs typeface="Oswald"/>
              <a:sym typeface="Oswald"/>
            </a:endParaRPr>
          </a:p>
          <a:p>
            <a:pPr indent="-368300" lvl="1" marL="1371600" marR="0" rtl="0" algn="just">
              <a:lnSpc>
                <a:spcPct val="115000"/>
              </a:lnSpc>
              <a:spcBef>
                <a:spcPts val="0"/>
              </a:spcBef>
              <a:spcAft>
                <a:spcPts val="0"/>
              </a:spcAft>
              <a:buSzPts val="2200"/>
              <a:buFont typeface="Oswald"/>
              <a:buChar char="○"/>
            </a:pPr>
            <a:r>
              <a:rPr lang="en-US" sz="2200">
                <a:latin typeface="Oswald"/>
                <a:ea typeface="Oswald"/>
                <a:cs typeface="Oswald"/>
                <a:sym typeface="Oswald"/>
              </a:rPr>
              <a:t>Reduces cost of construction and maintenance of toll booth. </a:t>
            </a:r>
            <a:endParaRPr sz="2200">
              <a:latin typeface="Oswald"/>
              <a:ea typeface="Oswald"/>
              <a:cs typeface="Oswald"/>
              <a:sym typeface="Oswald"/>
            </a:endParaRPr>
          </a:p>
          <a:p>
            <a:pPr indent="-368300" lvl="1" marL="1371600" marR="0" rtl="0" algn="just">
              <a:lnSpc>
                <a:spcPct val="115000"/>
              </a:lnSpc>
              <a:spcBef>
                <a:spcPts val="0"/>
              </a:spcBef>
              <a:spcAft>
                <a:spcPts val="0"/>
              </a:spcAft>
              <a:buSzPts val="2200"/>
              <a:buFont typeface="Oswald"/>
              <a:buChar char="○"/>
            </a:pPr>
            <a:r>
              <a:rPr lang="en-US" sz="2200">
                <a:latin typeface="Oswald"/>
                <a:ea typeface="Oswald"/>
                <a:cs typeface="Oswald"/>
                <a:sym typeface="Oswald"/>
              </a:rPr>
              <a:t>Elimination of corruption through cashless transaction and transparent billing. </a:t>
            </a:r>
            <a:endParaRPr sz="2200">
              <a:latin typeface="Oswald"/>
              <a:ea typeface="Oswald"/>
              <a:cs typeface="Oswald"/>
              <a:sym typeface="Oswald"/>
            </a:endParaRPr>
          </a:p>
          <a:p>
            <a:pPr indent="-368300" lvl="0" marL="457200" marR="0" rtl="0" algn="just">
              <a:lnSpc>
                <a:spcPct val="115000"/>
              </a:lnSpc>
              <a:spcBef>
                <a:spcPts val="0"/>
              </a:spcBef>
              <a:spcAft>
                <a:spcPts val="0"/>
              </a:spcAft>
              <a:buSzPts val="2200"/>
              <a:buFont typeface="Oswald"/>
              <a:buChar char="●"/>
            </a:pPr>
            <a:r>
              <a:rPr lang="en-US" sz="2200">
                <a:latin typeface="Oswald"/>
                <a:ea typeface="Oswald"/>
                <a:cs typeface="Oswald"/>
                <a:sym typeface="Oswald"/>
              </a:rPr>
              <a:t>Environmental Impact</a:t>
            </a:r>
            <a:endParaRPr sz="2200">
              <a:latin typeface="Oswald"/>
              <a:ea typeface="Oswald"/>
              <a:cs typeface="Oswald"/>
              <a:sym typeface="Oswald"/>
            </a:endParaRPr>
          </a:p>
          <a:p>
            <a:pPr indent="-368300" lvl="1" marL="1371600" marR="0" rtl="0" algn="just">
              <a:lnSpc>
                <a:spcPct val="115000"/>
              </a:lnSpc>
              <a:spcBef>
                <a:spcPts val="0"/>
              </a:spcBef>
              <a:spcAft>
                <a:spcPts val="0"/>
              </a:spcAft>
              <a:buSzPts val="2200"/>
              <a:buFont typeface="Oswald"/>
              <a:buChar char="○"/>
            </a:pPr>
            <a:r>
              <a:rPr lang="en-US" sz="2200">
                <a:latin typeface="Oswald"/>
                <a:ea typeface="Oswald"/>
                <a:cs typeface="Oswald"/>
                <a:sym typeface="Oswald"/>
              </a:rPr>
              <a:t>Lesser fuel consumption and lower carbon emissions. </a:t>
            </a:r>
            <a:endParaRPr sz="2200">
              <a:latin typeface="Oswald"/>
              <a:ea typeface="Oswald"/>
              <a:cs typeface="Oswald"/>
              <a:sym typeface="Oswald"/>
            </a:endParaRPr>
          </a:p>
          <a:p>
            <a:pPr indent="-368300" lvl="0" marL="457200" marR="0" rtl="0" algn="just">
              <a:lnSpc>
                <a:spcPct val="115000"/>
              </a:lnSpc>
              <a:spcBef>
                <a:spcPts val="0"/>
              </a:spcBef>
              <a:spcAft>
                <a:spcPts val="0"/>
              </a:spcAft>
              <a:buSzPts val="2200"/>
              <a:buFont typeface="Oswald"/>
              <a:buChar char="●"/>
            </a:pPr>
            <a:r>
              <a:rPr lang="en-US" sz="2200">
                <a:latin typeface="Oswald"/>
                <a:ea typeface="Oswald"/>
                <a:cs typeface="Oswald"/>
                <a:sym typeface="Oswald"/>
              </a:rPr>
              <a:t>Social Impact</a:t>
            </a:r>
            <a:endParaRPr sz="2200">
              <a:latin typeface="Oswald"/>
              <a:ea typeface="Oswald"/>
              <a:cs typeface="Oswald"/>
              <a:sym typeface="Oswald"/>
            </a:endParaRPr>
          </a:p>
          <a:p>
            <a:pPr indent="-368300" lvl="1" marL="1371600" marR="0" rtl="0" algn="just">
              <a:lnSpc>
                <a:spcPct val="115000"/>
              </a:lnSpc>
              <a:spcBef>
                <a:spcPts val="0"/>
              </a:spcBef>
              <a:spcAft>
                <a:spcPts val="0"/>
              </a:spcAft>
              <a:buSzPts val="2200"/>
              <a:buFont typeface="Oswald"/>
              <a:buChar char="○"/>
            </a:pPr>
            <a:r>
              <a:rPr lang="en-US" sz="2200">
                <a:latin typeface="Oswald"/>
                <a:ea typeface="Oswald"/>
                <a:cs typeface="Oswald"/>
                <a:sym typeface="Oswald"/>
              </a:rPr>
              <a:t>Supports law enforcement in maintaining safer roads. </a:t>
            </a:r>
            <a:endParaRPr sz="2200">
              <a:latin typeface="Oswald"/>
              <a:ea typeface="Oswald"/>
              <a:cs typeface="Oswald"/>
              <a:sym typeface="Oswald"/>
            </a:endParaRPr>
          </a:p>
        </p:txBody>
      </p:sp>
      <p:sp>
        <p:nvSpPr>
          <p:cNvPr id="148" name="Google Shape;148;g2fd69ca1e34_0_0"/>
          <p:cNvSpPr txBox="1"/>
          <p:nvPr>
            <p:ph idx="11" type="ftr"/>
          </p:nvPr>
        </p:nvSpPr>
        <p:spPr>
          <a:xfrm>
            <a:off x="4648200" y="6356353"/>
            <a:ext cx="3204000" cy="3651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200"/>
              <a:buFont typeface="Oswald"/>
              <a:buNone/>
            </a:pPr>
            <a:r>
              <a:rPr b="0" i="0" lang="en-US" sz="1200" u="none" cap="none" strike="noStrike">
                <a:solidFill>
                  <a:srgbClr val="FFFFFF"/>
                </a:solidFill>
                <a:latin typeface="Oswald"/>
                <a:ea typeface="Oswald"/>
                <a:cs typeface="Oswald"/>
                <a:sym typeface="Oswald"/>
              </a:rPr>
              <a:t>@SIH Idea submission- Template</a:t>
            </a:r>
            <a:endParaRPr b="0" i="0" sz="1200" u="none" cap="none" strike="noStrike">
              <a:solidFill>
                <a:srgbClr val="FFFFFF"/>
              </a:solidFill>
              <a:latin typeface="Oswald"/>
              <a:ea typeface="Oswald"/>
              <a:cs typeface="Oswald"/>
              <a:sym typeface="Oswald"/>
            </a:endParaRPr>
          </a:p>
        </p:txBody>
      </p:sp>
      <p:pic>
        <p:nvPicPr>
          <p:cNvPr id="149" name="Google Shape;149;g2fd69ca1e34_0_0"/>
          <p:cNvPicPr preferRelativeResize="0"/>
          <p:nvPr/>
        </p:nvPicPr>
        <p:blipFill rotWithShape="1">
          <a:blip r:embed="rId3">
            <a:alphaModFix/>
          </a:blip>
          <a:srcRect b="0" l="0" r="0" t="0"/>
          <a:stretch/>
        </p:blipFill>
        <p:spPr>
          <a:xfrm>
            <a:off x="9803911" y="81376"/>
            <a:ext cx="2246575" cy="1149075"/>
          </a:xfrm>
          <a:prstGeom prst="rect">
            <a:avLst/>
          </a:prstGeom>
          <a:noFill/>
          <a:ln>
            <a:noFill/>
          </a:ln>
        </p:spPr>
      </p:pic>
      <p:sp>
        <p:nvSpPr>
          <p:cNvPr id="150" name="Google Shape;150;g2fd69ca1e34_0_0"/>
          <p:cNvSpPr txBox="1"/>
          <p:nvPr/>
        </p:nvSpPr>
        <p:spPr>
          <a:xfrm>
            <a:off x="331025" y="212775"/>
            <a:ext cx="2154900" cy="62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4000">
                <a:solidFill>
                  <a:schemeClr val="dk1"/>
                </a:solidFill>
                <a:latin typeface="Oswald Medium"/>
                <a:ea typeface="Oswald Medium"/>
                <a:cs typeface="Oswald Medium"/>
                <a:sym typeface="Oswald Medium"/>
              </a:rPr>
              <a:t>Geo</a:t>
            </a:r>
            <a:r>
              <a:rPr lang="en-US" sz="4000">
                <a:solidFill>
                  <a:srgbClr val="0070C0"/>
                </a:solidFill>
                <a:latin typeface="Oswald Medium"/>
                <a:ea typeface="Oswald Medium"/>
                <a:cs typeface="Oswald Medium"/>
                <a:sym typeface="Oswald Medium"/>
              </a:rPr>
              <a:t>Gurus</a:t>
            </a:r>
            <a:endParaRPr sz="2400">
              <a:solidFill>
                <a:srgbClr val="0070C0"/>
              </a:solidFill>
              <a:latin typeface="Lato"/>
              <a:ea typeface="Lato"/>
              <a:cs typeface="Lato"/>
              <a:sym typeface="Lato"/>
            </a:endParaRPr>
          </a:p>
        </p:txBody>
      </p:sp>
      <p:sp>
        <p:nvSpPr>
          <p:cNvPr id="151" name="Google Shape;151;g2fd69ca1e34_0_0"/>
          <p:cNvSpPr txBox="1"/>
          <p:nvPr>
            <p:ph idx="1" type="body"/>
          </p:nvPr>
        </p:nvSpPr>
        <p:spPr>
          <a:xfrm>
            <a:off x="810875" y="699500"/>
            <a:ext cx="10512600" cy="622200"/>
          </a:xfrm>
          <a:prstGeom prst="rect">
            <a:avLst/>
          </a:prstGeom>
          <a:noFill/>
          <a:ln>
            <a:noFill/>
          </a:ln>
        </p:spPr>
        <p:txBody>
          <a:bodyPr anchorCtr="0" anchor="t" bIns="45700" lIns="91425" spcFirstLastPara="1" rIns="91425" wrap="square" tIns="45700">
            <a:noAutofit/>
          </a:bodyPr>
          <a:lstStyle/>
          <a:p>
            <a:pPr indent="0" lvl="0" marL="0" rtl="0" algn="ctr">
              <a:lnSpc>
                <a:spcPct val="115000"/>
              </a:lnSpc>
              <a:spcBef>
                <a:spcPts val="640"/>
              </a:spcBef>
              <a:spcAft>
                <a:spcPts val="0"/>
              </a:spcAft>
              <a:buClr>
                <a:schemeClr val="dk1"/>
              </a:buClr>
              <a:buSzPts val="3200"/>
              <a:buNone/>
            </a:pPr>
            <a:r>
              <a:rPr b="1" lang="en-US" sz="3600">
                <a:solidFill>
                  <a:srgbClr val="0070C0"/>
                </a:solidFill>
                <a:latin typeface="Amatic SC"/>
                <a:ea typeface="Amatic SC"/>
                <a:cs typeface="Amatic SC"/>
                <a:sym typeface="Amatic SC"/>
              </a:rPr>
              <a:t>impacts</a:t>
            </a:r>
            <a:endParaRPr b="1" sz="3600">
              <a:solidFill>
                <a:srgbClr val="0070C0"/>
              </a:solidFill>
              <a:latin typeface="Amatic SC"/>
              <a:ea typeface="Amatic SC"/>
              <a:cs typeface="Amatic SC"/>
              <a:sym typeface="Amatic SC"/>
            </a:endParaRPr>
          </a:p>
        </p:txBody>
      </p:sp>
      <p:sp>
        <p:nvSpPr>
          <p:cNvPr id="152" name="Google Shape;152;g2fd69ca1e34_0_0"/>
          <p:cNvSpPr txBox="1"/>
          <p:nvPr>
            <p:ph idx="1" type="body"/>
          </p:nvPr>
        </p:nvSpPr>
        <p:spPr>
          <a:xfrm>
            <a:off x="810875" y="3786075"/>
            <a:ext cx="10512600" cy="622200"/>
          </a:xfrm>
          <a:prstGeom prst="rect">
            <a:avLst/>
          </a:prstGeom>
          <a:noFill/>
          <a:ln>
            <a:noFill/>
          </a:ln>
        </p:spPr>
        <p:txBody>
          <a:bodyPr anchorCtr="0" anchor="t" bIns="45700" lIns="91425" spcFirstLastPara="1" rIns="91425" wrap="square" tIns="45700">
            <a:noAutofit/>
          </a:bodyPr>
          <a:lstStyle/>
          <a:p>
            <a:pPr indent="0" lvl="0" marL="0" rtl="0" algn="ctr">
              <a:lnSpc>
                <a:spcPct val="115000"/>
              </a:lnSpc>
              <a:spcBef>
                <a:spcPts val="640"/>
              </a:spcBef>
              <a:spcAft>
                <a:spcPts val="0"/>
              </a:spcAft>
              <a:buClr>
                <a:schemeClr val="dk1"/>
              </a:buClr>
              <a:buSzPts val="3200"/>
              <a:buNone/>
            </a:pPr>
            <a:r>
              <a:rPr b="1" lang="en-US" sz="3600">
                <a:solidFill>
                  <a:srgbClr val="0070C0"/>
                </a:solidFill>
                <a:latin typeface="Amatic SC"/>
                <a:ea typeface="Amatic SC"/>
                <a:cs typeface="Amatic SC"/>
                <a:sym typeface="Amatic SC"/>
              </a:rPr>
              <a:t>Benefits</a:t>
            </a:r>
            <a:endParaRPr b="1" sz="3600">
              <a:solidFill>
                <a:srgbClr val="0070C0"/>
              </a:solidFill>
              <a:latin typeface="Amatic SC"/>
              <a:ea typeface="Amatic SC"/>
              <a:cs typeface="Amatic SC"/>
              <a:sym typeface="Amatic SC"/>
            </a:endParaRPr>
          </a:p>
        </p:txBody>
      </p:sp>
      <p:sp>
        <p:nvSpPr>
          <p:cNvPr id="153" name="Google Shape;153;g2fd69ca1e34_0_0"/>
          <p:cNvSpPr txBox="1"/>
          <p:nvPr/>
        </p:nvSpPr>
        <p:spPr>
          <a:xfrm>
            <a:off x="466625" y="4408275"/>
            <a:ext cx="11201100" cy="2378100"/>
          </a:xfrm>
          <a:prstGeom prst="rect">
            <a:avLst/>
          </a:prstGeom>
          <a:noFill/>
          <a:ln>
            <a:noFill/>
          </a:ln>
        </p:spPr>
        <p:txBody>
          <a:bodyPr anchorCtr="0" anchor="t" bIns="45700" lIns="91425" spcFirstLastPara="1" rIns="91425" wrap="square" tIns="45700">
            <a:spAutoFit/>
          </a:bodyPr>
          <a:lstStyle/>
          <a:p>
            <a:pPr indent="-368300" lvl="0" marL="457200" marR="0" rtl="0" algn="just">
              <a:lnSpc>
                <a:spcPct val="115000"/>
              </a:lnSpc>
              <a:spcBef>
                <a:spcPts val="0"/>
              </a:spcBef>
              <a:spcAft>
                <a:spcPts val="0"/>
              </a:spcAft>
              <a:buSzPts val="2200"/>
              <a:buFont typeface="Oswald"/>
              <a:buChar char="●"/>
            </a:pPr>
            <a:r>
              <a:rPr lang="en-US" sz="2200">
                <a:latin typeface="Oswald"/>
                <a:ea typeface="Oswald"/>
                <a:cs typeface="Oswald"/>
                <a:sym typeface="Oswald"/>
              </a:rPr>
              <a:t>Real-time monitoring of vehicle speeds can help track and penalize overspeeding vehicles, which improves overall safety.</a:t>
            </a:r>
            <a:endParaRPr sz="2200">
              <a:latin typeface="Oswald"/>
              <a:ea typeface="Oswald"/>
              <a:cs typeface="Oswald"/>
              <a:sym typeface="Oswald"/>
            </a:endParaRPr>
          </a:p>
          <a:p>
            <a:pPr indent="-368300" lvl="0" marL="457200" marR="0" rtl="0" algn="just">
              <a:lnSpc>
                <a:spcPct val="115000"/>
              </a:lnSpc>
              <a:spcBef>
                <a:spcPts val="0"/>
              </a:spcBef>
              <a:spcAft>
                <a:spcPts val="0"/>
              </a:spcAft>
              <a:buSzPts val="2200"/>
              <a:buFont typeface="Oswald"/>
              <a:buChar char="●"/>
            </a:pPr>
            <a:r>
              <a:rPr lang="en-US" sz="2200">
                <a:latin typeface="Oswald"/>
                <a:ea typeface="Oswald"/>
                <a:cs typeface="Oswald"/>
                <a:sym typeface="Oswald"/>
              </a:rPr>
              <a:t>Lesser jams at highways owing to lesser congestion on roads.</a:t>
            </a:r>
            <a:endParaRPr sz="2200">
              <a:latin typeface="Oswald"/>
              <a:ea typeface="Oswald"/>
              <a:cs typeface="Oswald"/>
              <a:sym typeface="Oswald"/>
            </a:endParaRPr>
          </a:p>
          <a:p>
            <a:pPr indent="-368300" lvl="0" marL="457200" marR="0" rtl="0" algn="just">
              <a:lnSpc>
                <a:spcPct val="115000"/>
              </a:lnSpc>
              <a:spcBef>
                <a:spcPts val="0"/>
              </a:spcBef>
              <a:spcAft>
                <a:spcPts val="0"/>
              </a:spcAft>
              <a:buSzPts val="2200"/>
              <a:buFont typeface="Oswald"/>
              <a:buChar char="●"/>
            </a:pPr>
            <a:r>
              <a:rPr lang="en-US" sz="2200">
                <a:latin typeface="Oswald"/>
                <a:ea typeface="Oswald"/>
                <a:cs typeface="Oswald"/>
                <a:sym typeface="Oswald"/>
              </a:rPr>
              <a:t>Vehicles will be more secure and safe as they will always be tracked by GPS.</a:t>
            </a:r>
            <a:endParaRPr sz="2200">
              <a:latin typeface="Oswald"/>
              <a:ea typeface="Oswald"/>
              <a:cs typeface="Oswald"/>
              <a:sym typeface="Oswald"/>
            </a:endParaRPr>
          </a:p>
          <a:p>
            <a:pPr indent="-368300" lvl="0" marL="457200" marR="0" rtl="0" algn="just">
              <a:lnSpc>
                <a:spcPct val="115000"/>
              </a:lnSpc>
              <a:spcBef>
                <a:spcPts val="0"/>
              </a:spcBef>
              <a:spcAft>
                <a:spcPts val="0"/>
              </a:spcAft>
              <a:buSzPts val="2200"/>
              <a:buFont typeface="Oswald"/>
              <a:buChar char="●"/>
            </a:pPr>
            <a:r>
              <a:rPr lang="en-US" sz="2200">
                <a:latin typeface="Oswald"/>
                <a:ea typeface="Oswald"/>
                <a:cs typeface="Oswald"/>
                <a:sym typeface="Oswald"/>
              </a:rPr>
              <a:t>In the case of thefts, owners can easily find out the location of their vehicles due to easy tracking by GPS.</a:t>
            </a:r>
            <a:endParaRPr sz="2200">
              <a:latin typeface="Oswald"/>
              <a:ea typeface="Oswald"/>
              <a:cs typeface="Oswald"/>
              <a:sym typeface="Oswa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47"/>
                                        </p:tgtEl>
                                        <p:attrNameLst>
                                          <p:attrName>style.visibility</p:attrName>
                                        </p:attrNameLst>
                                      </p:cBhvr>
                                      <p:to>
                                        <p:strVal val="visible"/>
                                      </p:to>
                                    </p:set>
                                    <p:animEffect filter="fade" transition="in">
                                      <p:cBhvr>
                                        <p:cTn dur="1700"/>
                                        <p:tgtEl>
                                          <p:spTgt spid="147"/>
                                        </p:tgtEl>
                                      </p:cBhvr>
                                    </p:animEffect>
                                  </p:childTnLst>
                                </p:cTn>
                              </p:par>
                              <p:par>
                                <p:cTn fill="hold" nodeType="withEffect" presetClass="entr" presetID="10" presetSubtype="0">
                                  <p:stCondLst>
                                    <p:cond delay="0"/>
                                  </p:stCondLst>
                                  <p:childTnLst>
                                    <p:set>
                                      <p:cBhvr>
                                        <p:cTn dur="1" fill="hold">
                                          <p:stCondLst>
                                            <p:cond delay="0"/>
                                          </p:stCondLst>
                                        </p:cTn>
                                        <p:tgtEl>
                                          <p:spTgt spid="153"/>
                                        </p:tgtEl>
                                        <p:attrNameLst>
                                          <p:attrName>style.visibility</p:attrName>
                                        </p:attrNameLst>
                                      </p:cBhvr>
                                      <p:to>
                                        <p:strVal val="visible"/>
                                      </p:to>
                                    </p:set>
                                    <p:animEffect filter="fade" transition="in">
                                      <p:cBhvr>
                                        <p:cTn dur="1000"/>
                                        <p:tgtEl>
                                          <p:spTgt spid="1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g2fd864b3db8_0_7"/>
          <p:cNvSpPr txBox="1"/>
          <p:nvPr>
            <p:ph type="title"/>
          </p:nvPr>
        </p:nvSpPr>
        <p:spPr>
          <a:xfrm>
            <a:off x="609600" y="-47625"/>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US" sz="4000">
                <a:latin typeface="Oswald"/>
                <a:ea typeface="Oswald"/>
                <a:cs typeface="Oswald"/>
                <a:sym typeface="Oswald"/>
              </a:rPr>
              <a:t>COMPARATIVE STUDY</a:t>
            </a:r>
            <a:endParaRPr sz="4000">
              <a:latin typeface="Oswald"/>
              <a:ea typeface="Oswald"/>
              <a:cs typeface="Oswald"/>
              <a:sym typeface="Oswald"/>
            </a:endParaRPr>
          </a:p>
        </p:txBody>
      </p:sp>
      <p:sp>
        <p:nvSpPr>
          <p:cNvPr id="160" name="Google Shape;160;g2fd864b3db8_0_7"/>
          <p:cNvSpPr txBox="1"/>
          <p:nvPr>
            <p:ph idx="11" type="ftr"/>
          </p:nvPr>
        </p:nvSpPr>
        <p:spPr>
          <a:xfrm>
            <a:off x="4648200" y="6356353"/>
            <a:ext cx="3204000" cy="36510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200"/>
              <a:buFont typeface="Oswald"/>
              <a:buNone/>
            </a:pPr>
            <a:r>
              <a:rPr b="0" i="0" lang="en-US" sz="1200" u="none" cap="none" strike="noStrike">
                <a:solidFill>
                  <a:srgbClr val="FFFFFF"/>
                </a:solidFill>
                <a:latin typeface="Oswald"/>
                <a:ea typeface="Oswald"/>
                <a:cs typeface="Oswald"/>
                <a:sym typeface="Oswald"/>
              </a:rPr>
              <a:t>@SIH Idea submission- Template</a:t>
            </a:r>
            <a:endParaRPr b="0" i="0" sz="1200" u="none" cap="none" strike="noStrike">
              <a:solidFill>
                <a:srgbClr val="FFFFFF"/>
              </a:solidFill>
              <a:latin typeface="Oswald"/>
              <a:ea typeface="Oswald"/>
              <a:cs typeface="Oswald"/>
              <a:sym typeface="Oswald"/>
            </a:endParaRPr>
          </a:p>
        </p:txBody>
      </p:sp>
      <p:pic>
        <p:nvPicPr>
          <p:cNvPr id="161" name="Google Shape;161;g2fd864b3db8_0_7"/>
          <p:cNvPicPr preferRelativeResize="0"/>
          <p:nvPr/>
        </p:nvPicPr>
        <p:blipFill rotWithShape="1">
          <a:blip r:embed="rId3">
            <a:alphaModFix/>
          </a:blip>
          <a:srcRect b="0" l="0" r="0" t="0"/>
          <a:stretch/>
        </p:blipFill>
        <p:spPr>
          <a:xfrm>
            <a:off x="9803911" y="81376"/>
            <a:ext cx="2246575" cy="1149075"/>
          </a:xfrm>
          <a:prstGeom prst="rect">
            <a:avLst/>
          </a:prstGeom>
          <a:noFill/>
          <a:ln>
            <a:noFill/>
          </a:ln>
        </p:spPr>
      </p:pic>
      <p:sp>
        <p:nvSpPr>
          <p:cNvPr id="162" name="Google Shape;162;g2fd864b3db8_0_7"/>
          <p:cNvSpPr txBox="1"/>
          <p:nvPr/>
        </p:nvSpPr>
        <p:spPr>
          <a:xfrm>
            <a:off x="331025" y="212775"/>
            <a:ext cx="2154900" cy="62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4000">
                <a:solidFill>
                  <a:schemeClr val="dk1"/>
                </a:solidFill>
                <a:latin typeface="Oswald Medium"/>
                <a:ea typeface="Oswald Medium"/>
                <a:cs typeface="Oswald Medium"/>
                <a:sym typeface="Oswald Medium"/>
              </a:rPr>
              <a:t>Geo</a:t>
            </a:r>
            <a:r>
              <a:rPr lang="en-US" sz="4000">
                <a:solidFill>
                  <a:srgbClr val="0070C0"/>
                </a:solidFill>
                <a:latin typeface="Oswald Medium"/>
                <a:ea typeface="Oswald Medium"/>
                <a:cs typeface="Oswald Medium"/>
                <a:sym typeface="Oswald Medium"/>
              </a:rPr>
              <a:t>Gurus</a:t>
            </a:r>
            <a:endParaRPr sz="2400">
              <a:solidFill>
                <a:srgbClr val="0070C0"/>
              </a:solidFill>
              <a:latin typeface="Lato"/>
              <a:ea typeface="Lato"/>
              <a:cs typeface="Lato"/>
              <a:sym typeface="Lato"/>
            </a:endParaRPr>
          </a:p>
        </p:txBody>
      </p:sp>
      <p:graphicFrame>
        <p:nvGraphicFramePr>
          <p:cNvPr id="163" name="Google Shape;163;g2fd864b3db8_0_7"/>
          <p:cNvGraphicFramePr/>
          <p:nvPr/>
        </p:nvGraphicFramePr>
        <p:xfrm>
          <a:off x="534575" y="1230438"/>
          <a:ext cx="3000000" cy="3000000"/>
        </p:xfrm>
        <a:graphic>
          <a:graphicData uri="http://schemas.openxmlformats.org/drawingml/2006/table">
            <a:tbl>
              <a:tblPr>
                <a:noFill/>
                <a:tableStyleId>{074072BB-CB55-4E6D-BE7C-43A7B8D59BFE}</a:tableStyleId>
              </a:tblPr>
              <a:tblGrid>
                <a:gridCol w="5715625"/>
                <a:gridCol w="5495325"/>
              </a:tblGrid>
              <a:tr h="755500">
                <a:tc>
                  <a:txBody>
                    <a:bodyPr/>
                    <a:lstStyle/>
                    <a:p>
                      <a:pPr indent="0" lvl="0" marL="0" rtl="0" algn="ctr">
                        <a:lnSpc>
                          <a:spcPct val="115000"/>
                        </a:lnSpc>
                        <a:spcBef>
                          <a:spcPts val="640"/>
                        </a:spcBef>
                        <a:spcAft>
                          <a:spcPts val="0"/>
                        </a:spcAft>
                        <a:buClr>
                          <a:schemeClr val="dk1"/>
                        </a:buClr>
                        <a:buSzPts val="3200"/>
                        <a:buFont typeface="Arial"/>
                        <a:buNone/>
                      </a:pPr>
                      <a:r>
                        <a:rPr b="1" lang="en-US" sz="3600">
                          <a:solidFill>
                            <a:srgbClr val="0070C0"/>
                          </a:solidFill>
                          <a:latin typeface="Amatic SC"/>
                          <a:ea typeface="Amatic SC"/>
                          <a:cs typeface="Amatic SC"/>
                          <a:sym typeface="Amatic SC"/>
                        </a:rPr>
                        <a:t>Existing System</a:t>
                      </a:r>
                      <a:endParaRPr/>
                    </a:p>
                  </a:txBody>
                  <a:tcPr marT="91425" marB="91425" marR="91425" marL="91425">
                    <a:lnL cap="flat" cmpd="sng" w="38100">
                      <a:solidFill>
                        <a:schemeClr val="dk1"/>
                      </a:solidFill>
                      <a:prstDash val="solid"/>
                      <a:round/>
                      <a:headEnd len="sm" w="sm" type="none"/>
                      <a:tailEnd len="sm" w="sm" type="none"/>
                    </a:lnL>
                    <a:lnR cap="flat" cmpd="sng" w="38100">
                      <a:solidFill>
                        <a:srgbClr val="0070C0"/>
                      </a:solidFill>
                      <a:prstDash val="solid"/>
                      <a:round/>
                      <a:headEnd len="sm" w="sm" type="none"/>
                      <a:tailEnd len="sm" w="sm" type="none"/>
                    </a:lnR>
                    <a:lnT cap="flat" cmpd="sng" w="38100">
                      <a:solidFill>
                        <a:schemeClr val="dk1"/>
                      </a:solidFill>
                      <a:prstDash val="solid"/>
                      <a:round/>
                      <a:headEnd len="sm" w="sm" type="none"/>
                      <a:tailEnd len="sm" w="sm" type="none"/>
                    </a:lnT>
                    <a:lnB cap="flat" cmpd="sng" w="38100">
                      <a:solidFill>
                        <a:schemeClr val="dk1"/>
                      </a:solidFill>
                      <a:prstDash val="solid"/>
                      <a:round/>
                      <a:headEnd len="sm" w="sm" type="none"/>
                      <a:tailEnd len="sm" w="sm" type="none"/>
                    </a:lnB>
                  </a:tcPr>
                </a:tc>
                <a:tc>
                  <a:txBody>
                    <a:bodyPr/>
                    <a:lstStyle/>
                    <a:p>
                      <a:pPr indent="0" lvl="0" marL="0" rtl="0" algn="ctr">
                        <a:lnSpc>
                          <a:spcPct val="115000"/>
                        </a:lnSpc>
                        <a:spcBef>
                          <a:spcPts val="640"/>
                        </a:spcBef>
                        <a:spcAft>
                          <a:spcPts val="0"/>
                        </a:spcAft>
                        <a:buClr>
                          <a:schemeClr val="dk1"/>
                        </a:buClr>
                        <a:buSzPts val="3200"/>
                        <a:buFont typeface="Arial"/>
                        <a:buNone/>
                      </a:pPr>
                      <a:r>
                        <a:rPr b="1" lang="en-US" sz="3600">
                          <a:solidFill>
                            <a:schemeClr val="dk1"/>
                          </a:solidFill>
                          <a:latin typeface="Amatic SC"/>
                          <a:ea typeface="Amatic SC"/>
                          <a:cs typeface="Amatic SC"/>
                          <a:sym typeface="Amatic SC"/>
                        </a:rPr>
                        <a:t>GeoToll System</a:t>
                      </a:r>
                      <a:endParaRPr>
                        <a:solidFill>
                          <a:schemeClr val="dk1"/>
                        </a:solidFill>
                      </a:endParaRPr>
                    </a:p>
                  </a:txBody>
                  <a:tcPr marT="91425" marB="91425" marR="91425" marL="91425">
                    <a:lnL cap="flat" cmpd="sng" w="38100">
                      <a:solidFill>
                        <a:srgbClr val="0070C0"/>
                      </a:solidFill>
                      <a:prstDash val="solid"/>
                      <a:round/>
                      <a:headEnd len="sm" w="sm" type="none"/>
                      <a:tailEnd len="sm" w="sm" type="none"/>
                    </a:lnL>
                    <a:lnR cap="flat" cmpd="sng" w="38100">
                      <a:solidFill>
                        <a:srgbClr val="0070C0"/>
                      </a:solidFill>
                      <a:prstDash val="solid"/>
                      <a:round/>
                      <a:headEnd len="sm" w="sm" type="none"/>
                      <a:tailEnd len="sm" w="sm" type="none"/>
                    </a:lnR>
                    <a:lnT cap="flat" cmpd="sng" w="38100">
                      <a:solidFill>
                        <a:srgbClr val="0070C0"/>
                      </a:solidFill>
                      <a:prstDash val="solid"/>
                      <a:round/>
                      <a:headEnd len="sm" w="sm" type="none"/>
                      <a:tailEnd len="sm" w="sm" type="none"/>
                    </a:lnT>
                    <a:lnB cap="flat" cmpd="sng" w="38100">
                      <a:solidFill>
                        <a:srgbClr val="0070C0"/>
                      </a:solidFill>
                      <a:prstDash val="solid"/>
                      <a:round/>
                      <a:headEnd len="sm" w="sm" type="none"/>
                      <a:tailEnd len="sm" w="sm" type="none"/>
                    </a:lnB>
                  </a:tcPr>
                </a:tc>
              </a:tr>
              <a:tr h="849975">
                <a:tc>
                  <a:txBody>
                    <a:bodyPr/>
                    <a:lstStyle/>
                    <a:p>
                      <a:pPr indent="0" lvl="0" marL="0" rtl="0" algn="l">
                        <a:spcBef>
                          <a:spcPts val="0"/>
                        </a:spcBef>
                        <a:spcAft>
                          <a:spcPts val="0"/>
                        </a:spcAft>
                        <a:buNone/>
                      </a:pPr>
                      <a:r>
                        <a:rPr lang="en-US" sz="2100">
                          <a:latin typeface="Oswald"/>
                          <a:ea typeface="Oswald"/>
                          <a:cs typeface="Oswald"/>
                          <a:sym typeface="Oswald"/>
                        </a:rPr>
                        <a:t>Use of RFID tags, manual payments or cash.</a:t>
                      </a:r>
                      <a:endParaRPr sz="2100">
                        <a:latin typeface="Oswald"/>
                        <a:ea typeface="Oswald"/>
                        <a:cs typeface="Oswald"/>
                        <a:sym typeface="Oswald"/>
                      </a:endParaRPr>
                    </a:p>
                  </a:txBody>
                  <a:tcPr marT="91425" marB="91425" marR="91425" marL="91425">
                    <a:lnL cap="flat" cmpd="sng" w="28575">
                      <a:solidFill>
                        <a:schemeClr val="dk1"/>
                      </a:solidFill>
                      <a:prstDash val="solid"/>
                      <a:round/>
                      <a:headEnd len="sm" w="sm" type="none"/>
                      <a:tailEnd len="sm" w="sm" type="none"/>
                    </a:lnL>
                    <a:lnR cap="flat" cmpd="sng" w="28575">
                      <a:solidFill>
                        <a:srgbClr val="4A86E8"/>
                      </a:solidFill>
                      <a:prstDash val="solid"/>
                      <a:round/>
                      <a:headEnd len="sm" w="sm" type="none"/>
                      <a:tailEnd len="sm" w="sm" type="none"/>
                    </a:lnR>
                    <a:lnT cap="flat" cmpd="sng" w="38100">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US" sz="2100">
                          <a:latin typeface="Oswald"/>
                          <a:ea typeface="Oswald"/>
                          <a:cs typeface="Oswald"/>
                          <a:sym typeface="Oswald"/>
                        </a:rPr>
                        <a:t>Use of GPS system in vehicles, automatic payment deduction.</a:t>
                      </a:r>
                      <a:endParaRPr sz="2100">
                        <a:latin typeface="Oswald"/>
                        <a:ea typeface="Oswald"/>
                        <a:cs typeface="Oswald"/>
                        <a:sym typeface="Oswald"/>
                      </a:endParaRPr>
                    </a:p>
                  </a:txBody>
                  <a:tcPr marT="91425" marB="91425" marR="91425" marL="91425">
                    <a:lnL cap="flat" cmpd="sng" w="28575">
                      <a:solidFill>
                        <a:srgbClr val="4A86E8"/>
                      </a:solidFill>
                      <a:prstDash val="solid"/>
                      <a:round/>
                      <a:headEnd len="sm" w="sm" type="none"/>
                      <a:tailEnd len="sm" w="sm" type="none"/>
                    </a:lnL>
                    <a:lnR cap="flat" cmpd="sng" w="28575">
                      <a:solidFill>
                        <a:srgbClr val="4A86E8"/>
                      </a:solidFill>
                      <a:prstDash val="solid"/>
                      <a:round/>
                      <a:headEnd len="sm" w="sm" type="none"/>
                      <a:tailEnd len="sm" w="sm" type="none"/>
                    </a:lnR>
                    <a:lnT cap="flat" cmpd="sng" w="38100">
                      <a:solidFill>
                        <a:srgbClr val="0070C0"/>
                      </a:solidFill>
                      <a:prstDash val="solid"/>
                      <a:round/>
                      <a:headEnd len="sm" w="sm" type="none"/>
                      <a:tailEnd len="sm" w="sm" type="none"/>
                    </a:lnT>
                    <a:lnB cap="flat" cmpd="sng" w="28575">
                      <a:solidFill>
                        <a:srgbClr val="4A86E8"/>
                      </a:solidFill>
                      <a:prstDash val="solid"/>
                      <a:round/>
                      <a:headEnd len="sm" w="sm" type="none"/>
                      <a:tailEnd len="sm" w="sm" type="none"/>
                    </a:lnB>
                  </a:tcPr>
                </a:tc>
              </a:tr>
              <a:tr h="798825">
                <a:tc>
                  <a:txBody>
                    <a:bodyPr/>
                    <a:lstStyle/>
                    <a:p>
                      <a:pPr indent="0" lvl="0" marL="0" rtl="0" algn="l">
                        <a:spcBef>
                          <a:spcPts val="0"/>
                        </a:spcBef>
                        <a:spcAft>
                          <a:spcPts val="0"/>
                        </a:spcAft>
                        <a:buNone/>
                      </a:pPr>
                      <a:r>
                        <a:rPr lang="en-US" sz="2100">
                          <a:latin typeface="Oswald"/>
                          <a:ea typeface="Oswald"/>
                          <a:cs typeface="Oswald"/>
                          <a:sym typeface="Oswald"/>
                        </a:rPr>
                        <a:t>Requires </a:t>
                      </a:r>
                      <a:r>
                        <a:rPr lang="en-US" sz="2100">
                          <a:latin typeface="Oswald"/>
                          <a:ea typeface="Oswald"/>
                          <a:cs typeface="Oswald"/>
                          <a:sym typeface="Oswald"/>
                        </a:rPr>
                        <a:t>physical device (</a:t>
                      </a:r>
                      <a:r>
                        <a:rPr lang="en-US" sz="2100">
                          <a:latin typeface="Oswald"/>
                          <a:ea typeface="Oswald"/>
                          <a:cs typeface="Oswald"/>
                          <a:sym typeface="Oswald"/>
                        </a:rPr>
                        <a:t>tag</a:t>
                      </a:r>
                      <a:r>
                        <a:rPr lang="en-US" sz="2100">
                          <a:latin typeface="Oswald"/>
                          <a:ea typeface="Oswald"/>
                          <a:cs typeface="Oswald"/>
                          <a:sym typeface="Oswald"/>
                        </a:rPr>
                        <a:t>)</a:t>
                      </a:r>
                      <a:r>
                        <a:rPr lang="en-US" sz="2100">
                          <a:latin typeface="Oswald"/>
                          <a:ea typeface="Oswald"/>
                          <a:cs typeface="Oswald"/>
                          <a:sym typeface="Oswald"/>
                        </a:rPr>
                        <a:t> or stops at booths.</a:t>
                      </a:r>
                      <a:endParaRPr sz="2100">
                        <a:latin typeface="Oswald"/>
                        <a:ea typeface="Oswald"/>
                        <a:cs typeface="Oswald"/>
                        <a:sym typeface="Oswald"/>
                      </a:endParaRPr>
                    </a:p>
                  </a:txBody>
                  <a:tcPr marT="91425" marB="91425" marR="91425" marL="91425">
                    <a:lnL cap="flat" cmpd="sng" w="28575">
                      <a:solidFill>
                        <a:schemeClr val="dk1"/>
                      </a:solidFill>
                      <a:prstDash val="solid"/>
                      <a:round/>
                      <a:headEnd len="sm" w="sm" type="none"/>
                      <a:tailEnd len="sm" w="sm" type="none"/>
                    </a:lnL>
                    <a:lnR cap="flat" cmpd="sng" w="28575">
                      <a:solidFill>
                        <a:srgbClr val="4A86E8"/>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US" sz="2100">
                          <a:latin typeface="Oswald"/>
                          <a:ea typeface="Oswald"/>
                          <a:cs typeface="Oswald"/>
                          <a:sym typeface="Oswald"/>
                        </a:rPr>
                        <a:t>Seamless, no stops required, system does tracking.</a:t>
                      </a:r>
                      <a:endParaRPr sz="2100">
                        <a:latin typeface="Oswald"/>
                        <a:ea typeface="Oswald"/>
                        <a:cs typeface="Oswald"/>
                        <a:sym typeface="Oswald"/>
                      </a:endParaRPr>
                    </a:p>
                  </a:txBody>
                  <a:tcPr marT="91425" marB="91425" marR="91425" marL="91425">
                    <a:lnL cap="flat" cmpd="sng" w="28575">
                      <a:solidFill>
                        <a:srgbClr val="4A86E8"/>
                      </a:solidFill>
                      <a:prstDash val="solid"/>
                      <a:round/>
                      <a:headEnd len="sm" w="sm" type="none"/>
                      <a:tailEnd len="sm" w="sm" type="none"/>
                    </a:lnL>
                    <a:lnR cap="flat" cmpd="sng" w="28575">
                      <a:solidFill>
                        <a:srgbClr val="4A86E8"/>
                      </a:solidFill>
                      <a:prstDash val="solid"/>
                      <a:round/>
                      <a:headEnd len="sm" w="sm" type="none"/>
                      <a:tailEnd len="sm" w="sm" type="none"/>
                    </a:lnR>
                    <a:lnT cap="flat" cmpd="sng" w="28575">
                      <a:solidFill>
                        <a:srgbClr val="4A86E8"/>
                      </a:solidFill>
                      <a:prstDash val="solid"/>
                      <a:round/>
                      <a:headEnd len="sm" w="sm" type="none"/>
                      <a:tailEnd len="sm" w="sm" type="none"/>
                    </a:lnT>
                    <a:lnB cap="flat" cmpd="sng" w="28575">
                      <a:solidFill>
                        <a:srgbClr val="4A86E8"/>
                      </a:solidFill>
                      <a:prstDash val="solid"/>
                      <a:round/>
                      <a:headEnd len="sm" w="sm" type="none"/>
                      <a:tailEnd len="sm" w="sm" type="none"/>
                    </a:lnB>
                  </a:tcPr>
                </a:tc>
              </a:tr>
              <a:tr h="693375">
                <a:tc>
                  <a:txBody>
                    <a:bodyPr/>
                    <a:lstStyle/>
                    <a:p>
                      <a:pPr indent="0" lvl="0" marL="0" rtl="0" algn="l">
                        <a:spcBef>
                          <a:spcPts val="0"/>
                        </a:spcBef>
                        <a:spcAft>
                          <a:spcPts val="0"/>
                        </a:spcAft>
                        <a:buNone/>
                      </a:pPr>
                      <a:r>
                        <a:rPr lang="en-US" sz="2100">
                          <a:latin typeface="Oswald"/>
                          <a:ea typeface="Oswald"/>
                          <a:cs typeface="Oswald"/>
                          <a:sym typeface="Oswald"/>
                        </a:rPr>
                        <a:t>Detected only when a vehicle approach a toll booth.</a:t>
                      </a:r>
                      <a:endParaRPr sz="2100">
                        <a:latin typeface="Oswald"/>
                        <a:ea typeface="Oswald"/>
                        <a:cs typeface="Oswald"/>
                        <a:sym typeface="Oswald"/>
                      </a:endParaRPr>
                    </a:p>
                  </a:txBody>
                  <a:tcPr marT="91425" marB="91425" marR="91425" marL="91425">
                    <a:lnL cap="flat" cmpd="sng" w="28575">
                      <a:solidFill>
                        <a:schemeClr val="dk1"/>
                      </a:solidFill>
                      <a:prstDash val="solid"/>
                      <a:round/>
                      <a:headEnd len="sm" w="sm" type="none"/>
                      <a:tailEnd len="sm" w="sm" type="none"/>
                    </a:lnL>
                    <a:lnR cap="flat" cmpd="sng" w="28575">
                      <a:solidFill>
                        <a:srgbClr val="4A86E8"/>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US" sz="2100">
                          <a:latin typeface="Oswald"/>
                          <a:ea typeface="Oswald"/>
                          <a:cs typeface="Oswald"/>
                          <a:sym typeface="Oswald"/>
                        </a:rPr>
                        <a:t>Entire travel route to be tracked.</a:t>
                      </a:r>
                      <a:endParaRPr sz="2100">
                        <a:latin typeface="Oswald"/>
                        <a:ea typeface="Oswald"/>
                        <a:cs typeface="Oswald"/>
                        <a:sym typeface="Oswald"/>
                      </a:endParaRPr>
                    </a:p>
                  </a:txBody>
                  <a:tcPr marT="91425" marB="91425" marR="91425" marL="91425">
                    <a:lnL cap="flat" cmpd="sng" w="28575">
                      <a:solidFill>
                        <a:srgbClr val="4A86E8"/>
                      </a:solidFill>
                      <a:prstDash val="solid"/>
                      <a:round/>
                      <a:headEnd len="sm" w="sm" type="none"/>
                      <a:tailEnd len="sm" w="sm" type="none"/>
                    </a:lnL>
                    <a:lnR cap="flat" cmpd="sng" w="28575">
                      <a:solidFill>
                        <a:srgbClr val="4A86E8"/>
                      </a:solidFill>
                      <a:prstDash val="solid"/>
                      <a:round/>
                      <a:headEnd len="sm" w="sm" type="none"/>
                      <a:tailEnd len="sm" w="sm" type="none"/>
                    </a:lnR>
                    <a:lnT cap="flat" cmpd="sng" w="28575">
                      <a:solidFill>
                        <a:srgbClr val="4A86E8"/>
                      </a:solidFill>
                      <a:prstDash val="solid"/>
                      <a:round/>
                      <a:headEnd len="sm" w="sm" type="none"/>
                      <a:tailEnd len="sm" w="sm" type="none"/>
                    </a:lnT>
                    <a:lnB cap="flat" cmpd="sng" w="28575">
                      <a:solidFill>
                        <a:srgbClr val="4A86E8"/>
                      </a:solidFill>
                      <a:prstDash val="solid"/>
                      <a:round/>
                      <a:headEnd len="sm" w="sm" type="none"/>
                      <a:tailEnd len="sm" w="sm" type="none"/>
                    </a:lnB>
                  </a:tcPr>
                </a:tc>
              </a:tr>
              <a:tr h="693375">
                <a:tc>
                  <a:txBody>
                    <a:bodyPr/>
                    <a:lstStyle/>
                    <a:p>
                      <a:pPr indent="0" lvl="0" marL="0" rtl="0" algn="l">
                        <a:spcBef>
                          <a:spcPts val="0"/>
                        </a:spcBef>
                        <a:spcAft>
                          <a:spcPts val="0"/>
                        </a:spcAft>
                        <a:buNone/>
                      </a:pPr>
                      <a:r>
                        <a:rPr lang="en-US" sz="2100">
                          <a:latin typeface="Oswald"/>
                          <a:ea typeface="Oswald"/>
                          <a:cs typeface="Oswald"/>
                          <a:sym typeface="Oswald"/>
                        </a:rPr>
                        <a:t>Limited to roads with toll booth.</a:t>
                      </a:r>
                      <a:endParaRPr sz="2100">
                        <a:latin typeface="Oswald"/>
                        <a:ea typeface="Oswald"/>
                        <a:cs typeface="Oswald"/>
                        <a:sym typeface="Oswald"/>
                      </a:endParaRPr>
                    </a:p>
                  </a:txBody>
                  <a:tcPr marT="91425" marB="91425" marR="91425" marL="91425">
                    <a:lnL cap="flat" cmpd="sng" w="28575">
                      <a:solidFill>
                        <a:schemeClr val="dk1"/>
                      </a:solidFill>
                      <a:prstDash val="solid"/>
                      <a:round/>
                      <a:headEnd len="sm" w="sm" type="none"/>
                      <a:tailEnd len="sm" w="sm" type="none"/>
                    </a:lnL>
                    <a:lnR cap="flat" cmpd="sng" w="28575">
                      <a:solidFill>
                        <a:srgbClr val="4A86E8"/>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US" sz="2100">
                          <a:latin typeface="Oswald"/>
                          <a:ea typeface="Oswald"/>
                          <a:cs typeface="Oswald"/>
                          <a:sym typeface="Oswald"/>
                        </a:rPr>
                        <a:t>Can be implemented on any road, nationwide.</a:t>
                      </a:r>
                      <a:endParaRPr sz="2100">
                        <a:latin typeface="Oswald"/>
                        <a:ea typeface="Oswald"/>
                        <a:cs typeface="Oswald"/>
                        <a:sym typeface="Oswald"/>
                      </a:endParaRPr>
                    </a:p>
                  </a:txBody>
                  <a:tcPr marT="91425" marB="91425" marR="91425" marL="91425">
                    <a:lnL cap="flat" cmpd="sng" w="28575">
                      <a:solidFill>
                        <a:srgbClr val="4A86E8"/>
                      </a:solidFill>
                      <a:prstDash val="solid"/>
                      <a:round/>
                      <a:headEnd len="sm" w="sm" type="none"/>
                      <a:tailEnd len="sm" w="sm" type="none"/>
                    </a:lnL>
                    <a:lnR cap="flat" cmpd="sng" w="28575">
                      <a:solidFill>
                        <a:srgbClr val="4A86E8"/>
                      </a:solidFill>
                      <a:prstDash val="solid"/>
                      <a:round/>
                      <a:headEnd len="sm" w="sm" type="none"/>
                      <a:tailEnd len="sm" w="sm" type="none"/>
                    </a:lnR>
                    <a:lnT cap="flat" cmpd="sng" w="28575">
                      <a:solidFill>
                        <a:srgbClr val="4A86E8"/>
                      </a:solidFill>
                      <a:prstDash val="solid"/>
                      <a:round/>
                      <a:headEnd len="sm" w="sm" type="none"/>
                      <a:tailEnd len="sm" w="sm" type="none"/>
                    </a:lnT>
                    <a:lnB cap="flat" cmpd="sng" w="28575">
                      <a:solidFill>
                        <a:srgbClr val="4A86E8"/>
                      </a:solidFill>
                      <a:prstDash val="solid"/>
                      <a:round/>
                      <a:headEnd len="sm" w="sm" type="none"/>
                      <a:tailEnd len="sm" w="sm" type="none"/>
                    </a:lnB>
                  </a:tcPr>
                </a:tc>
              </a:tr>
              <a:tr h="849975">
                <a:tc>
                  <a:txBody>
                    <a:bodyPr/>
                    <a:lstStyle/>
                    <a:p>
                      <a:pPr indent="0" lvl="0" marL="0" rtl="0" algn="l">
                        <a:spcBef>
                          <a:spcPts val="0"/>
                        </a:spcBef>
                        <a:spcAft>
                          <a:spcPts val="0"/>
                        </a:spcAft>
                        <a:buNone/>
                      </a:pPr>
                      <a:r>
                        <a:rPr lang="en-US" sz="2100">
                          <a:latin typeface="Oswald"/>
                          <a:ea typeface="Oswald"/>
                          <a:cs typeface="Oswald"/>
                          <a:sym typeface="Oswald"/>
                        </a:rPr>
                        <a:t>Higher operational costs (staff, equipment, maintenance)</a:t>
                      </a:r>
                      <a:endParaRPr sz="2100">
                        <a:latin typeface="Oswald"/>
                        <a:ea typeface="Oswald"/>
                        <a:cs typeface="Oswald"/>
                        <a:sym typeface="Oswald"/>
                      </a:endParaRPr>
                    </a:p>
                  </a:txBody>
                  <a:tcPr marT="91425" marB="91425" marR="91425" marL="91425">
                    <a:lnL cap="flat" cmpd="sng" w="28575">
                      <a:solidFill>
                        <a:schemeClr val="dk1"/>
                      </a:solidFill>
                      <a:prstDash val="solid"/>
                      <a:round/>
                      <a:headEnd len="sm" w="sm" type="none"/>
                      <a:tailEnd len="sm" w="sm" type="none"/>
                    </a:lnL>
                    <a:lnR cap="flat" cmpd="sng" w="28575">
                      <a:solidFill>
                        <a:srgbClr val="4A86E8"/>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US" sz="2100">
                          <a:latin typeface="Oswald"/>
                          <a:ea typeface="Oswald"/>
                          <a:cs typeface="Oswald"/>
                          <a:sym typeface="Oswald"/>
                        </a:rPr>
                        <a:t>Lower operational costs, less physical infrastructure.</a:t>
                      </a:r>
                      <a:endParaRPr sz="2100">
                        <a:latin typeface="Oswald"/>
                        <a:ea typeface="Oswald"/>
                        <a:cs typeface="Oswald"/>
                        <a:sym typeface="Oswald"/>
                      </a:endParaRPr>
                    </a:p>
                  </a:txBody>
                  <a:tcPr marT="91425" marB="91425" marR="91425" marL="91425">
                    <a:lnL cap="flat" cmpd="sng" w="28575">
                      <a:solidFill>
                        <a:srgbClr val="4A86E8"/>
                      </a:solidFill>
                      <a:prstDash val="solid"/>
                      <a:round/>
                      <a:headEnd len="sm" w="sm" type="none"/>
                      <a:tailEnd len="sm" w="sm" type="none"/>
                    </a:lnL>
                    <a:lnR cap="flat" cmpd="sng" w="28575">
                      <a:solidFill>
                        <a:srgbClr val="4A86E8"/>
                      </a:solidFill>
                      <a:prstDash val="solid"/>
                      <a:round/>
                      <a:headEnd len="sm" w="sm" type="none"/>
                      <a:tailEnd len="sm" w="sm" type="none"/>
                    </a:lnR>
                    <a:lnT cap="flat" cmpd="sng" w="28575">
                      <a:solidFill>
                        <a:srgbClr val="4A86E8"/>
                      </a:solidFill>
                      <a:prstDash val="solid"/>
                      <a:round/>
                      <a:headEnd len="sm" w="sm" type="none"/>
                      <a:tailEnd len="sm" w="sm" type="none"/>
                    </a:lnT>
                    <a:lnB cap="flat" cmpd="sng" w="28575">
                      <a:solidFill>
                        <a:srgbClr val="4A86E8"/>
                      </a:solidFill>
                      <a:prstDash val="solid"/>
                      <a:round/>
                      <a:headEnd len="sm" w="sm" type="none"/>
                      <a:tailEnd len="sm" w="sm" type="none"/>
                    </a:lnB>
                  </a:tcPr>
                </a:tc>
              </a:tr>
              <a:tr h="849975">
                <a:tc>
                  <a:txBody>
                    <a:bodyPr/>
                    <a:lstStyle/>
                    <a:p>
                      <a:pPr indent="0" lvl="0" marL="0" rtl="0" algn="l">
                        <a:spcBef>
                          <a:spcPts val="0"/>
                        </a:spcBef>
                        <a:spcAft>
                          <a:spcPts val="0"/>
                        </a:spcAft>
                        <a:buNone/>
                      </a:pPr>
                      <a:r>
                        <a:rPr lang="en-US" sz="2100">
                          <a:latin typeface="Oswald"/>
                          <a:ea typeface="Oswald"/>
                          <a:cs typeface="Oswald"/>
                          <a:sym typeface="Oswald"/>
                        </a:rPr>
                        <a:t>Easier to cheat by avoiding toll booths or messing with RFID tags.</a:t>
                      </a:r>
                      <a:endParaRPr sz="2100">
                        <a:latin typeface="Oswald"/>
                        <a:ea typeface="Oswald"/>
                        <a:cs typeface="Oswald"/>
                        <a:sym typeface="Oswald"/>
                      </a:endParaRPr>
                    </a:p>
                  </a:txBody>
                  <a:tcPr marT="91425" marB="91425" marR="91425" marL="91425">
                    <a:lnL cap="flat" cmpd="sng" w="28575">
                      <a:solidFill>
                        <a:schemeClr val="dk1"/>
                      </a:solidFill>
                      <a:prstDash val="solid"/>
                      <a:round/>
                      <a:headEnd len="sm" w="sm" type="none"/>
                      <a:tailEnd len="sm" w="sm" type="none"/>
                    </a:lnL>
                    <a:lnR cap="flat" cmpd="sng" w="28575">
                      <a:solidFill>
                        <a:srgbClr val="4A86E8"/>
                      </a:solidFill>
                      <a:prstDash val="solid"/>
                      <a:round/>
                      <a:headEnd len="sm" w="sm" type="none"/>
                      <a:tailEnd len="sm" w="sm" type="none"/>
                    </a:lnR>
                    <a:lnT cap="flat" cmpd="sng" w="28575">
                      <a:solidFill>
                        <a:schemeClr val="dk1"/>
                      </a:solidFill>
                      <a:prstDash val="solid"/>
                      <a:round/>
                      <a:headEnd len="sm" w="sm" type="none"/>
                      <a:tailEnd len="sm" w="sm" type="none"/>
                    </a:lnT>
                    <a:lnB cap="flat" cmpd="sng" w="2857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US" sz="2100">
                          <a:latin typeface="Oswald"/>
                          <a:ea typeface="Oswald"/>
                          <a:cs typeface="Oswald"/>
                          <a:sym typeface="Oswald"/>
                        </a:rPr>
                        <a:t>Malpractice  is avoided.</a:t>
                      </a:r>
                      <a:endParaRPr sz="2100">
                        <a:latin typeface="Oswald"/>
                        <a:ea typeface="Oswald"/>
                        <a:cs typeface="Oswald"/>
                        <a:sym typeface="Oswald"/>
                      </a:endParaRPr>
                    </a:p>
                  </a:txBody>
                  <a:tcPr marT="91425" marB="91425" marR="91425" marL="91425">
                    <a:lnL cap="flat" cmpd="sng" w="28575">
                      <a:solidFill>
                        <a:srgbClr val="4A86E8"/>
                      </a:solidFill>
                      <a:prstDash val="solid"/>
                      <a:round/>
                      <a:headEnd len="sm" w="sm" type="none"/>
                      <a:tailEnd len="sm" w="sm" type="none"/>
                    </a:lnL>
                    <a:lnR cap="flat" cmpd="sng" w="28575">
                      <a:solidFill>
                        <a:srgbClr val="4A86E8"/>
                      </a:solidFill>
                      <a:prstDash val="solid"/>
                      <a:round/>
                      <a:headEnd len="sm" w="sm" type="none"/>
                      <a:tailEnd len="sm" w="sm" type="none"/>
                    </a:lnR>
                    <a:lnT cap="flat" cmpd="sng" w="28575">
                      <a:solidFill>
                        <a:srgbClr val="4A86E8"/>
                      </a:solidFill>
                      <a:prstDash val="solid"/>
                      <a:round/>
                      <a:headEnd len="sm" w="sm" type="none"/>
                      <a:tailEnd len="sm" w="sm" type="none"/>
                    </a:lnT>
                    <a:lnB cap="flat" cmpd="sng" w="28575">
                      <a:solidFill>
                        <a:srgbClr val="4A86E8"/>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6"/>
          <p:cNvSpPr txBox="1"/>
          <p:nvPr>
            <p:ph type="title"/>
          </p:nvPr>
        </p:nvSpPr>
        <p:spPr>
          <a:xfrm>
            <a:off x="609600" y="-47625"/>
            <a:ext cx="109728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US" sz="4000">
                <a:latin typeface="Oswald"/>
                <a:ea typeface="Oswald"/>
                <a:cs typeface="Oswald"/>
                <a:sym typeface="Oswald"/>
              </a:rPr>
              <a:t>RESEARCH  AND REFERENCES</a:t>
            </a:r>
            <a:endParaRPr sz="4000">
              <a:latin typeface="Oswald"/>
              <a:ea typeface="Oswald"/>
              <a:cs typeface="Oswald"/>
              <a:sym typeface="Oswald"/>
            </a:endParaRPr>
          </a:p>
        </p:txBody>
      </p:sp>
      <p:sp>
        <p:nvSpPr>
          <p:cNvPr id="170" name="Google Shape;170;p6"/>
          <p:cNvSpPr txBox="1"/>
          <p:nvPr/>
        </p:nvSpPr>
        <p:spPr>
          <a:xfrm>
            <a:off x="820800" y="1879813"/>
            <a:ext cx="10550400" cy="3692100"/>
          </a:xfrm>
          <a:prstGeom prst="rect">
            <a:avLst/>
          </a:prstGeom>
          <a:noFill/>
          <a:ln>
            <a:noFill/>
          </a:ln>
        </p:spPr>
        <p:txBody>
          <a:bodyPr anchorCtr="0" anchor="t" bIns="45700" lIns="91425" spcFirstLastPara="1" rIns="91425" wrap="square" tIns="45700">
            <a:spAutoFit/>
          </a:bodyPr>
          <a:lstStyle/>
          <a:p>
            <a:pPr indent="0" lvl="0" marL="0" rtl="0" algn="just">
              <a:lnSpc>
                <a:spcPct val="115000"/>
              </a:lnSpc>
              <a:spcBef>
                <a:spcPts val="0"/>
              </a:spcBef>
              <a:spcAft>
                <a:spcPts val="0"/>
              </a:spcAft>
              <a:buNone/>
            </a:pPr>
            <a:r>
              <a:rPr lang="en-US" sz="2400">
                <a:latin typeface="Oswald"/>
                <a:ea typeface="Oswald"/>
                <a:cs typeface="Oswald"/>
                <a:sym typeface="Oswald"/>
              </a:rPr>
              <a:t>1) Tan, Jin Yeong, et al.“GPS-based highway toll collection system: Novel design and operation.”Cogent Engineering 4.1 (2017): 1326199</a:t>
            </a:r>
            <a:endParaRPr sz="2400">
              <a:latin typeface="Oswald"/>
              <a:ea typeface="Oswald"/>
              <a:cs typeface="Oswald"/>
              <a:sym typeface="Oswald"/>
            </a:endParaRPr>
          </a:p>
          <a:p>
            <a:pPr indent="0" lvl="0" marL="0" rtl="0" algn="just">
              <a:lnSpc>
                <a:spcPct val="115000"/>
              </a:lnSpc>
              <a:spcBef>
                <a:spcPts val="1000"/>
              </a:spcBef>
              <a:spcAft>
                <a:spcPts val="0"/>
              </a:spcAft>
              <a:buNone/>
            </a:pPr>
            <a:r>
              <a:rPr lang="en-US" sz="2400">
                <a:latin typeface="Oswald"/>
                <a:ea typeface="Oswald"/>
                <a:cs typeface="Oswald"/>
                <a:sym typeface="Oswald"/>
              </a:rPr>
              <a:t>2) Goutham, K., and M. Gowtham. "GPS Based E-Toll Gate collection System." 2023 2nd International Conference on Vision Towards Emerging Trends in Communication and Networking Technologies (ViTECoN). IEEE, 2023.</a:t>
            </a:r>
            <a:endParaRPr sz="2400">
              <a:latin typeface="Oswald"/>
              <a:ea typeface="Oswald"/>
              <a:cs typeface="Oswald"/>
              <a:sym typeface="Oswald"/>
            </a:endParaRPr>
          </a:p>
          <a:p>
            <a:pPr indent="0" lvl="0" marL="0" rtl="0" algn="just">
              <a:lnSpc>
                <a:spcPct val="115000"/>
              </a:lnSpc>
              <a:spcBef>
                <a:spcPts val="1000"/>
              </a:spcBef>
              <a:spcAft>
                <a:spcPts val="1000"/>
              </a:spcAft>
              <a:buNone/>
            </a:pPr>
            <a:r>
              <a:rPr lang="en-US" sz="2400">
                <a:latin typeface="Oswald"/>
                <a:ea typeface="Oswald"/>
                <a:cs typeface="Oswald"/>
                <a:sym typeface="Oswald"/>
              </a:rPr>
              <a:t>3) Subha, R., et al. "Smart Toll Collection: A GPS Based Automated System." 2023 International Conference on the Confluence of Advancements in Robotics, Vision and Interdisciplinary Technology Management (IC-RVITM). IEEE, 2023.</a:t>
            </a:r>
            <a:endParaRPr sz="2400">
              <a:latin typeface="Oswald"/>
              <a:ea typeface="Oswald"/>
              <a:cs typeface="Oswald"/>
              <a:sym typeface="Oswald"/>
            </a:endParaRPr>
          </a:p>
        </p:txBody>
      </p:sp>
      <p:sp>
        <p:nvSpPr>
          <p:cNvPr id="171" name="Google Shape;171;p6"/>
          <p:cNvSpPr txBox="1"/>
          <p:nvPr>
            <p:ph idx="11" type="ftr"/>
          </p:nvPr>
        </p:nvSpPr>
        <p:spPr>
          <a:xfrm>
            <a:off x="4648200" y="6356353"/>
            <a:ext cx="3204000" cy="365125"/>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FFFFFF"/>
              </a:buClr>
              <a:buSzPts val="1200"/>
              <a:buFont typeface="Oswald"/>
              <a:buNone/>
            </a:pPr>
            <a:r>
              <a:rPr b="0" i="0" lang="en-US" sz="1200" u="none" cap="none" strike="noStrike">
                <a:solidFill>
                  <a:srgbClr val="FFFFFF"/>
                </a:solidFill>
                <a:latin typeface="Oswald"/>
                <a:ea typeface="Oswald"/>
                <a:cs typeface="Oswald"/>
                <a:sym typeface="Oswald"/>
              </a:rPr>
              <a:t>@SIH Idea submission- Template</a:t>
            </a:r>
            <a:endParaRPr b="0" i="0" sz="1200" u="none" cap="none" strike="noStrike">
              <a:solidFill>
                <a:srgbClr val="FFFFFF"/>
              </a:solidFill>
              <a:latin typeface="Oswald"/>
              <a:ea typeface="Oswald"/>
              <a:cs typeface="Oswald"/>
              <a:sym typeface="Oswald"/>
            </a:endParaRPr>
          </a:p>
        </p:txBody>
      </p:sp>
      <p:pic>
        <p:nvPicPr>
          <p:cNvPr id="172" name="Google Shape;172;p6"/>
          <p:cNvPicPr preferRelativeResize="0"/>
          <p:nvPr/>
        </p:nvPicPr>
        <p:blipFill rotWithShape="1">
          <a:blip r:embed="rId3">
            <a:alphaModFix/>
          </a:blip>
          <a:srcRect b="0" l="0" r="0" t="0"/>
          <a:stretch/>
        </p:blipFill>
        <p:spPr>
          <a:xfrm>
            <a:off x="9803911" y="81376"/>
            <a:ext cx="2246575" cy="1149075"/>
          </a:xfrm>
          <a:prstGeom prst="rect">
            <a:avLst/>
          </a:prstGeom>
          <a:noFill/>
          <a:ln>
            <a:noFill/>
          </a:ln>
        </p:spPr>
      </p:pic>
      <p:sp>
        <p:nvSpPr>
          <p:cNvPr id="173" name="Google Shape;173;p6"/>
          <p:cNvSpPr txBox="1"/>
          <p:nvPr/>
        </p:nvSpPr>
        <p:spPr>
          <a:xfrm>
            <a:off x="219950" y="157225"/>
            <a:ext cx="2154900" cy="62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4000">
                <a:solidFill>
                  <a:schemeClr val="dk1"/>
                </a:solidFill>
                <a:latin typeface="Oswald Medium"/>
                <a:ea typeface="Oswald Medium"/>
                <a:cs typeface="Oswald Medium"/>
                <a:sym typeface="Oswald Medium"/>
              </a:rPr>
              <a:t>Geo</a:t>
            </a:r>
            <a:r>
              <a:rPr lang="en-US" sz="4000">
                <a:solidFill>
                  <a:srgbClr val="0070C0"/>
                </a:solidFill>
                <a:latin typeface="Oswald Medium"/>
                <a:ea typeface="Oswald Medium"/>
                <a:cs typeface="Oswald Medium"/>
                <a:sym typeface="Oswald Medium"/>
              </a:rPr>
              <a:t>Gurus</a:t>
            </a:r>
            <a:endParaRPr sz="2400">
              <a:solidFill>
                <a:srgbClr val="0070C0"/>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Coral">
  <a:themeElements>
    <a:clrScheme name="Coral">
      <a:dk1>
        <a:srgbClr val="F55E61"/>
      </a:dk1>
      <a:lt1>
        <a:srgbClr val="FFFFFF"/>
      </a:lt1>
      <a:dk2>
        <a:srgbClr val="5E696C"/>
      </a:dk2>
      <a:lt2>
        <a:srgbClr val="BFC7CA"/>
      </a:lt2>
      <a:accent1>
        <a:srgbClr val="1E2D31"/>
      </a:accent1>
      <a:accent2>
        <a:srgbClr val="273C42"/>
      </a:accent2>
      <a:accent3>
        <a:srgbClr val="83D061"/>
      </a:accent3>
      <a:accent4>
        <a:srgbClr val="F6CD4C"/>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2013-12-12T18:46:50Z</dcterms:created>
  <dc:creator>Crowdfunder</dc:creator>
</cp:coreProperties>
</file>